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media/image9.jpeg" ContentType="image/jpeg"/>
  <Override PartName="/ppt/media/image1.jpeg" ContentType="image/jpeg"/>
  <Override PartName="/ppt/media/image8.png" ContentType="image/pn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Lst>
  <p:sldSz cx="9144000" cy="51435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24" name="PlaceHolder 2"/>
          <p:cNvSpPr>
            <a:spLocks noGrp="1"/>
          </p:cNvSpPr>
          <p:nvPr>
            <p:ph type="body"/>
          </p:nvPr>
        </p:nvSpPr>
        <p:spPr>
          <a:xfrm>
            <a:off x="457200" y="1203480"/>
            <a:ext cx="8229240" cy="1422720"/>
          </a:xfrm>
          <a:prstGeom prst="rect">
            <a:avLst/>
          </a:prstGeom>
        </p:spPr>
        <p:txBody>
          <a:bodyPr lIns="0" rIns="0" tIns="0" bIns="0">
            <a:normAutofit/>
          </a:bodyPr>
          <a:p>
            <a:endParaRPr b="0" lang="uk-UA" sz="3200" spc="-1" strike="noStrike">
              <a:latin typeface="Arial"/>
            </a:endParaRPr>
          </a:p>
        </p:txBody>
      </p:sp>
      <p:sp>
        <p:nvSpPr>
          <p:cNvPr id="25" name="PlaceHolder 3"/>
          <p:cNvSpPr>
            <a:spLocks noGrp="1"/>
          </p:cNvSpPr>
          <p:nvPr>
            <p:ph type="body"/>
          </p:nvPr>
        </p:nvSpPr>
        <p:spPr>
          <a:xfrm>
            <a:off x="457200" y="2761920"/>
            <a:ext cx="822924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27" name="PlaceHolder 2"/>
          <p:cNvSpPr>
            <a:spLocks noGrp="1"/>
          </p:cNvSpPr>
          <p:nvPr>
            <p:ph type="body"/>
          </p:nvPr>
        </p:nvSpPr>
        <p:spPr>
          <a:xfrm>
            <a:off x="457200" y="1203480"/>
            <a:ext cx="4015800" cy="1422720"/>
          </a:xfrm>
          <a:prstGeom prst="rect">
            <a:avLst/>
          </a:prstGeom>
        </p:spPr>
        <p:txBody>
          <a:bodyPr lIns="0" rIns="0" tIns="0" bIns="0">
            <a:normAutofit/>
          </a:bodyPr>
          <a:p>
            <a:endParaRPr b="0" lang="uk-UA" sz="3200" spc="-1" strike="noStrike">
              <a:latin typeface="Arial"/>
            </a:endParaRPr>
          </a:p>
        </p:txBody>
      </p:sp>
      <p:sp>
        <p:nvSpPr>
          <p:cNvPr id="28" name="PlaceHolder 3"/>
          <p:cNvSpPr>
            <a:spLocks noGrp="1"/>
          </p:cNvSpPr>
          <p:nvPr>
            <p:ph type="body"/>
          </p:nvPr>
        </p:nvSpPr>
        <p:spPr>
          <a:xfrm>
            <a:off x="4674240" y="1203480"/>
            <a:ext cx="4015800" cy="1422720"/>
          </a:xfrm>
          <a:prstGeom prst="rect">
            <a:avLst/>
          </a:prstGeom>
        </p:spPr>
        <p:txBody>
          <a:bodyPr lIns="0" rIns="0" tIns="0" bIns="0">
            <a:normAutofit/>
          </a:bodyPr>
          <a:p>
            <a:endParaRPr b="0" lang="uk-UA" sz="3200" spc="-1" strike="noStrike">
              <a:latin typeface="Arial"/>
            </a:endParaRPr>
          </a:p>
        </p:txBody>
      </p:sp>
      <p:sp>
        <p:nvSpPr>
          <p:cNvPr id="29" name="PlaceHolder 4"/>
          <p:cNvSpPr>
            <a:spLocks noGrp="1"/>
          </p:cNvSpPr>
          <p:nvPr>
            <p:ph type="body"/>
          </p:nvPr>
        </p:nvSpPr>
        <p:spPr>
          <a:xfrm>
            <a:off x="457200" y="2761920"/>
            <a:ext cx="4015800" cy="1422720"/>
          </a:xfrm>
          <a:prstGeom prst="rect">
            <a:avLst/>
          </a:prstGeom>
        </p:spPr>
        <p:txBody>
          <a:bodyPr lIns="0" rIns="0" tIns="0" bIns="0">
            <a:normAutofit/>
          </a:bodyPr>
          <a:p>
            <a:endParaRPr b="0" lang="uk-UA" sz="3200" spc="-1" strike="noStrike">
              <a:latin typeface="Arial"/>
            </a:endParaRPr>
          </a:p>
        </p:txBody>
      </p:sp>
      <p:sp>
        <p:nvSpPr>
          <p:cNvPr id="30" name="PlaceHolder 5"/>
          <p:cNvSpPr>
            <a:spLocks noGrp="1"/>
          </p:cNvSpPr>
          <p:nvPr>
            <p:ph type="body"/>
          </p:nvPr>
        </p:nvSpPr>
        <p:spPr>
          <a:xfrm>
            <a:off x="4674240" y="2761920"/>
            <a:ext cx="401580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32" name="PlaceHolder 2"/>
          <p:cNvSpPr>
            <a:spLocks noGrp="1"/>
          </p:cNvSpPr>
          <p:nvPr>
            <p:ph type="body"/>
          </p:nvPr>
        </p:nvSpPr>
        <p:spPr>
          <a:xfrm>
            <a:off x="457200" y="1203480"/>
            <a:ext cx="2649600" cy="1422720"/>
          </a:xfrm>
          <a:prstGeom prst="rect">
            <a:avLst/>
          </a:prstGeom>
        </p:spPr>
        <p:txBody>
          <a:bodyPr lIns="0" rIns="0" tIns="0" bIns="0">
            <a:normAutofit/>
          </a:bodyPr>
          <a:p>
            <a:endParaRPr b="0" lang="uk-UA" sz="3200" spc="-1" strike="noStrike">
              <a:latin typeface="Arial"/>
            </a:endParaRPr>
          </a:p>
        </p:txBody>
      </p:sp>
      <p:sp>
        <p:nvSpPr>
          <p:cNvPr id="33" name="PlaceHolder 3"/>
          <p:cNvSpPr>
            <a:spLocks noGrp="1"/>
          </p:cNvSpPr>
          <p:nvPr>
            <p:ph type="body"/>
          </p:nvPr>
        </p:nvSpPr>
        <p:spPr>
          <a:xfrm>
            <a:off x="3239640" y="1203480"/>
            <a:ext cx="2649600" cy="1422720"/>
          </a:xfrm>
          <a:prstGeom prst="rect">
            <a:avLst/>
          </a:prstGeom>
        </p:spPr>
        <p:txBody>
          <a:bodyPr lIns="0" rIns="0" tIns="0" bIns="0">
            <a:normAutofit/>
          </a:bodyPr>
          <a:p>
            <a:endParaRPr b="0" lang="uk-UA" sz="3200" spc="-1" strike="noStrike">
              <a:latin typeface="Arial"/>
            </a:endParaRPr>
          </a:p>
        </p:txBody>
      </p:sp>
      <p:sp>
        <p:nvSpPr>
          <p:cNvPr id="34" name="PlaceHolder 4"/>
          <p:cNvSpPr>
            <a:spLocks noGrp="1"/>
          </p:cNvSpPr>
          <p:nvPr>
            <p:ph type="body"/>
          </p:nvPr>
        </p:nvSpPr>
        <p:spPr>
          <a:xfrm>
            <a:off x="6022080" y="1203480"/>
            <a:ext cx="2649600" cy="1422720"/>
          </a:xfrm>
          <a:prstGeom prst="rect">
            <a:avLst/>
          </a:prstGeom>
        </p:spPr>
        <p:txBody>
          <a:bodyPr lIns="0" rIns="0" tIns="0" bIns="0">
            <a:normAutofit/>
          </a:bodyPr>
          <a:p>
            <a:endParaRPr b="0" lang="uk-UA" sz="3200" spc="-1" strike="noStrike">
              <a:latin typeface="Arial"/>
            </a:endParaRPr>
          </a:p>
        </p:txBody>
      </p:sp>
      <p:sp>
        <p:nvSpPr>
          <p:cNvPr id="35" name="PlaceHolder 5"/>
          <p:cNvSpPr>
            <a:spLocks noGrp="1"/>
          </p:cNvSpPr>
          <p:nvPr>
            <p:ph type="body"/>
          </p:nvPr>
        </p:nvSpPr>
        <p:spPr>
          <a:xfrm>
            <a:off x="457200" y="2761920"/>
            <a:ext cx="2649600" cy="1422720"/>
          </a:xfrm>
          <a:prstGeom prst="rect">
            <a:avLst/>
          </a:prstGeom>
        </p:spPr>
        <p:txBody>
          <a:bodyPr lIns="0" rIns="0" tIns="0" bIns="0">
            <a:normAutofit/>
          </a:bodyPr>
          <a:p>
            <a:endParaRPr b="0" lang="uk-UA" sz="3200" spc="-1" strike="noStrike">
              <a:latin typeface="Arial"/>
            </a:endParaRPr>
          </a:p>
        </p:txBody>
      </p:sp>
      <p:sp>
        <p:nvSpPr>
          <p:cNvPr id="36" name="PlaceHolder 6"/>
          <p:cNvSpPr>
            <a:spLocks noGrp="1"/>
          </p:cNvSpPr>
          <p:nvPr>
            <p:ph type="body"/>
          </p:nvPr>
        </p:nvSpPr>
        <p:spPr>
          <a:xfrm>
            <a:off x="3239640" y="2761920"/>
            <a:ext cx="2649600" cy="1422720"/>
          </a:xfrm>
          <a:prstGeom prst="rect">
            <a:avLst/>
          </a:prstGeom>
        </p:spPr>
        <p:txBody>
          <a:bodyPr lIns="0" rIns="0" tIns="0" bIns="0">
            <a:normAutofit/>
          </a:bodyPr>
          <a:p>
            <a:endParaRPr b="0" lang="uk-UA" sz="3200" spc="-1" strike="noStrike">
              <a:latin typeface="Arial"/>
            </a:endParaRPr>
          </a:p>
        </p:txBody>
      </p:sp>
      <p:sp>
        <p:nvSpPr>
          <p:cNvPr id="37" name="PlaceHolder 7"/>
          <p:cNvSpPr>
            <a:spLocks noGrp="1"/>
          </p:cNvSpPr>
          <p:nvPr>
            <p:ph type="body"/>
          </p:nvPr>
        </p:nvSpPr>
        <p:spPr>
          <a:xfrm>
            <a:off x="6022080" y="2761920"/>
            <a:ext cx="264960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rIns="0" tIns="0" bIns="0">
            <a:normAutofit/>
          </a:bodyPr>
          <a:p>
            <a:endParaRPr b="0" lang="uk-UA"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rIns="0" tIns="0" bIns="0">
            <a:normAutofit/>
          </a:bodyPr>
          <a:p>
            <a:endParaRPr b="0" lang="uk-UA" sz="3200" spc="-1" strike="noStrike">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rIns="0" tIns="0" bIns="0">
            <a:normAutofit/>
          </a:bodyPr>
          <a:p>
            <a:endParaRPr b="0" lang="uk-UA"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rIns="0" tIns="0" bIns="0">
            <a:normAutofit/>
          </a:bodyPr>
          <a:p>
            <a:endParaRPr b="0" lang="uk-UA" sz="3200" spc="-1" strike="noStrike">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rIns="0" tIns="0" bIns="0">
            <a:normAutofit/>
          </a:bodyPr>
          <a:p>
            <a:endParaRPr b="0" lang="uk-UA" sz="3200" spc="-1" strike="noStrike">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3"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rIns="0" tIns="0" bIns="0">
            <a:normAutofit/>
          </a:bodyPr>
          <a:p>
            <a:endParaRPr b="0" lang="uk-UA" sz="3200" spc="-1" strike="noStrike">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rIns="0" tIns="0" bIns="0">
            <a:normAutofit/>
          </a:bodyPr>
          <a:p>
            <a:endParaRPr b="0" lang="uk-UA" sz="3200" spc="-1" strike="noStrike">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rIns="0" tIns="0" bIns="0">
            <a:normAutofit/>
          </a:bodyPr>
          <a:p>
            <a:endParaRPr b="0" lang="uk-UA" sz="3200" spc="-1" strike="noStrike">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rIns="0" tIns="0" bIns="0">
            <a:normAutofit/>
          </a:bodyPr>
          <a:p>
            <a:endParaRPr b="0" lang="uk-UA" sz="3200" spc="-1" strike="noStrike">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rIns="0" tIns="0" bIns="0">
            <a:normAutofit/>
          </a:bodyPr>
          <a:p>
            <a:endParaRPr b="0" lang="uk-UA" sz="3200" spc="-1" strike="noStrike">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rIns="0" tIns="0" bIns="0">
            <a:normAutofit/>
          </a:bodyPr>
          <a:p>
            <a:endParaRPr b="0" lang="uk-UA" sz="3200" spc="-1" strike="noStrike">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rIns="0" tIns="0" bIns="0">
            <a:normAutofit/>
          </a:bodyPr>
          <a:p>
            <a:endParaRPr b="0" lang="uk-UA" sz="3200" spc="-1" strike="noStrike">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rIns="0" tIns="0" bIns="0">
            <a:normAutofit/>
          </a:bodyPr>
          <a:p>
            <a:endParaRPr b="0" lang="uk-UA" sz="3200" spc="-1" strike="noStrike">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rIns="0" tIns="0" bIns="0">
            <a:normAutofit/>
          </a:bodyPr>
          <a:p>
            <a:endParaRPr b="0" lang="uk-UA" sz="3200" spc="-1" strike="noStrike">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rIns="0" tIns="0" bIns="0">
            <a:normAutofit/>
          </a:bodyPr>
          <a:p>
            <a:endParaRPr b="0" lang="uk-UA" sz="3200" spc="-1" strike="noStrike">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rIns="0" tIns="0" bIns="0">
            <a:normAutofit/>
          </a:bodyPr>
          <a:p>
            <a:endParaRPr b="0" lang="uk-UA" sz="3200" spc="-1" strike="noStrike">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rIns="0" tIns="0" bIns="0">
            <a:normAutofit/>
          </a:bodyPr>
          <a:p>
            <a:endParaRPr b="0" lang="uk-UA" sz="3200" spc="-1" strike="noStrike">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rIns="0" tIns="0" bIns="0">
            <a:normAutofit/>
          </a:bodyPr>
          <a:p>
            <a:endParaRPr b="0" lang="uk-UA" sz="3200" spc="-1" strike="noStrike">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5" name="PlaceHolder 2"/>
          <p:cNvSpPr>
            <a:spLocks noGrp="1"/>
          </p:cNvSpPr>
          <p:nvPr>
            <p:ph type="body"/>
          </p:nvPr>
        </p:nvSpPr>
        <p:spPr>
          <a:xfrm>
            <a:off x="457200" y="1203480"/>
            <a:ext cx="8229240" cy="2982960"/>
          </a:xfrm>
          <a:prstGeom prst="rect">
            <a:avLst/>
          </a:prstGeom>
        </p:spPr>
        <p:txBody>
          <a:bodyPr lIns="0" rIns="0" tIns="0" bIns="0">
            <a:normAutofit/>
          </a:bodyPr>
          <a:p>
            <a:endParaRPr b="0" lang="uk-UA"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7" name="PlaceHolder 2"/>
          <p:cNvSpPr>
            <a:spLocks noGrp="1"/>
          </p:cNvSpPr>
          <p:nvPr>
            <p:ph type="body"/>
          </p:nvPr>
        </p:nvSpPr>
        <p:spPr>
          <a:xfrm>
            <a:off x="457200" y="1203480"/>
            <a:ext cx="4015800" cy="2982960"/>
          </a:xfrm>
          <a:prstGeom prst="rect">
            <a:avLst/>
          </a:prstGeom>
        </p:spPr>
        <p:txBody>
          <a:bodyPr lIns="0" rIns="0" tIns="0" bIns="0">
            <a:normAutofit/>
          </a:bodyPr>
          <a:p>
            <a:endParaRPr b="0" lang="uk-UA" sz="3200" spc="-1" strike="noStrike">
              <a:latin typeface="Arial"/>
            </a:endParaRPr>
          </a:p>
        </p:txBody>
      </p:sp>
      <p:sp>
        <p:nvSpPr>
          <p:cNvPr id="8" name="PlaceHolder 3"/>
          <p:cNvSpPr>
            <a:spLocks noGrp="1"/>
          </p:cNvSpPr>
          <p:nvPr>
            <p:ph type="body"/>
          </p:nvPr>
        </p:nvSpPr>
        <p:spPr>
          <a:xfrm>
            <a:off x="4674240" y="1203480"/>
            <a:ext cx="4015800" cy="2982960"/>
          </a:xfrm>
          <a:prstGeom prst="rect">
            <a:avLst/>
          </a:prstGeom>
        </p:spPr>
        <p:txBody>
          <a:bodyPr lIns="0" rIns="0" tIns="0" bIns="0">
            <a:normAutofit/>
          </a:bodyPr>
          <a:p>
            <a:endParaRPr b="0" lang="uk-UA"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12" name="PlaceHolder 2"/>
          <p:cNvSpPr>
            <a:spLocks noGrp="1"/>
          </p:cNvSpPr>
          <p:nvPr>
            <p:ph type="body"/>
          </p:nvPr>
        </p:nvSpPr>
        <p:spPr>
          <a:xfrm>
            <a:off x="457200" y="1203480"/>
            <a:ext cx="4015800" cy="1422720"/>
          </a:xfrm>
          <a:prstGeom prst="rect">
            <a:avLst/>
          </a:prstGeom>
        </p:spPr>
        <p:txBody>
          <a:bodyPr lIns="0" rIns="0" tIns="0" bIns="0">
            <a:normAutofit/>
          </a:bodyPr>
          <a:p>
            <a:endParaRPr b="0" lang="uk-UA" sz="3200" spc="-1" strike="noStrike">
              <a:latin typeface="Arial"/>
            </a:endParaRPr>
          </a:p>
        </p:txBody>
      </p:sp>
      <p:sp>
        <p:nvSpPr>
          <p:cNvPr id="13" name="PlaceHolder 3"/>
          <p:cNvSpPr>
            <a:spLocks noGrp="1"/>
          </p:cNvSpPr>
          <p:nvPr>
            <p:ph type="body"/>
          </p:nvPr>
        </p:nvSpPr>
        <p:spPr>
          <a:xfrm>
            <a:off x="4674240" y="1203480"/>
            <a:ext cx="4015800" cy="2982960"/>
          </a:xfrm>
          <a:prstGeom prst="rect">
            <a:avLst/>
          </a:prstGeom>
        </p:spPr>
        <p:txBody>
          <a:bodyPr lIns="0" rIns="0" tIns="0" bIns="0">
            <a:normAutofit/>
          </a:bodyPr>
          <a:p>
            <a:endParaRPr b="0" lang="uk-UA" sz="3200" spc="-1" strike="noStrike">
              <a:latin typeface="Arial"/>
            </a:endParaRPr>
          </a:p>
        </p:txBody>
      </p:sp>
      <p:sp>
        <p:nvSpPr>
          <p:cNvPr id="14" name="PlaceHolder 4"/>
          <p:cNvSpPr>
            <a:spLocks noGrp="1"/>
          </p:cNvSpPr>
          <p:nvPr>
            <p:ph type="body"/>
          </p:nvPr>
        </p:nvSpPr>
        <p:spPr>
          <a:xfrm>
            <a:off x="457200" y="2761920"/>
            <a:ext cx="401580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rIns="0" tIns="0" bIns="0">
            <a:normAutofit/>
          </a:bodyPr>
          <a:p>
            <a:endParaRPr b="0" lang="uk-UA" sz="3200" spc="-1" strike="noStrike">
              <a:latin typeface="Arial"/>
            </a:endParaRPr>
          </a:p>
        </p:txBody>
      </p:sp>
      <p:sp>
        <p:nvSpPr>
          <p:cNvPr id="17" name="PlaceHolder 3"/>
          <p:cNvSpPr>
            <a:spLocks noGrp="1"/>
          </p:cNvSpPr>
          <p:nvPr>
            <p:ph type="body"/>
          </p:nvPr>
        </p:nvSpPr>
        <p:spPr>
          <a:xfrm>
            <a:off x="4674240" y="1203480"/>
            <a:ext cx="4015800" cy="1422720"/>
          </a:xfrm>
          <a:prstGeom prst="rect">
            <a:avLst/>
          </a:prstGeom>
        </p:spPr>
        <p:txBody>
          <a:bodyPr lIns="0" rIns="0" tIns="0" bIns="0">
            <a:normAutofit/>
          </a:bodyPr>
          <a:p>
            <a:endParaRPr b="0" lang="uk-UA" sz="3200" spc="-1" strike="noStrike">
              <a:latin typeface="Arial"/>
            </a:endParaRPr>
          </a:p>
        </p:txBody>
      </p:sp>
      <p:sp>
        <p:nvSpPr>
          <p:cNvPr id="18" name="PlaceHolder 4"/>
          <p:cNvSpPr>
            <a:spLocks noGrp="1"/>
          </p:cNvSpPr>
          <p:nvPr>
            <p:ph type="body"/>
          </p:nvPr>
        </p:nvSpPr>
        <p:spPr>
          <a:xfrm>
            <a:off x="4674240" y="2761920"/>
            <a:ext cx="401580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20" name="PlaceHolder 2"/>
          <p:cNvSpPr>
            <a:spLocks noGrp="1"/>
          </p:cNvSpPr>
          <p:nvPr>
            <p:ph type="body"/>
          </p:nvPr>
        </p:nvSpPr>
        <p:spPr>
          <a:xfrm>
            <a:off x="457200" y="1203480"/>
            <a:ext cx="4015800" cy="1422720"/>
          </a:xfrm>
          <a:prstGeom prst="rect">
            <a:avLst/>
          </a:prstGeom>
        </p:spPr>
        <p:txBody>
          <a:bodyPr lIns="0" rIns="0" tIns="0" bIns="0">
            <a:normAutofit/>
          </a:bodyPr>
          <a:p>
            <a:endParaRPr b="0" lang="uk-UA" sz="3200" spc="-1" strike="noStrike">
              <a:latin typeface="Arial"/>
            </a:endParaRPr>
          </a:p>
        </p:txBody>
      </p:sp>
      <p:sp>
        <p:nvSpPr>
          <p:cNvPr id="21" name="PlaceHolder 3"/>
          <p:cNvSpPr>
            <a:spLocks noGrp="1"/>
          </p:cNvSpPr>
          <p:nvPr>
            <p:ph type="body"/>
          </p:nvPr>
        </p:nvSpPr>
        <p:spPr>
          <a:xfrm>
            <a:off x="4674240" y="1203480"/>
            <a:ext cx="4015800" cy="1422720"/>
          </a:xfrm>
          <a:prstGeom prst="rect">
            <a:avLst/>
          </a:prstGeom>
        </p:spPr>
        <p:txBody>
          <a:bodyPr lIns="0" rIns="0" tIns="0" bIns="0">
            <a:normAutofit/>
          </a:bodyPr>
          <a:p>
            <a:endParaRPr b="0" lang="uk-UA" sz="3200" spc="-1" strike="noStrike">
              <a:latin typeface="Arial"/>
            </a:endParaRPr>
          </a:p>
        </p:txBody>
      </p:sp>
      <p:sp>
        <p:nvSpPr>
          <p:cNvPr id="22" name="PlaceHolder 4"/>
          <p:cNvSpPr>
            <a:spLocks noGrp="1"/>
          </p:cNvSpPr>
          <p:nvPr>
            <p:ph type="body"/>
          </p:nvPr>
        </p:nvSpPr>
        <p:spPr>
          <a:xfrm>
            <a:off x="457200" y="2761920"/>
            <a:ext cx="8229240" cy="1422720"/>
          </a:xfrm>
          <a:prstGeom prst="rect">
            <a:avLst/>
          </a:prstGeom>
        </p:spPr>
        <p:txBody>
          <a:bodyPr lIns="0" rIns="0" tIns="0" bIns="0">
            <a:normAutofit/>
          </a:bodyPr>
          <a:p>
            <a:endParaRPr b="0" lang="uk-UA"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301680"/>
            <a:ext cx="8519400" cy="858960"/>
          </a:xfrm>
          <a:prstGeom prst="rect">
            <a:avLst/>
          </a:prstGeom>
        </p:spPr>
        <p:txBody>
          <a:bodyPr lIns="0" rIns="0" tIns="0" bIns="0" anchor="ctr">
            <a:spAutoFit/>
          </a:bodyPr>
          <a:p>
            <a:r>
              <a:rPr b="0" lang="uk-UA" sz="1800" spc="-1" strike="noStrike">
                <a:latin typeface="Arial"/>
              </a:rPr>
              <a:t>Для правки тексту заголовка клацніть мишею</a:t>
            </a:r>
            <a:endParaRPr b="0" lang="uk-UA" sz="1800" spc="-1" strike="noStrike">
              <a:latin typeface="Arial"/>
            </a:endParaRPr>
          </a:p>
        </p:txBody>
      </p:sp>
      <p:sp>
        <p:nvSpPr>
          <p:cNvPr id="1" name="PlaceHolder 2"/>
          <p:cNvSpPr>
            <a:spLocks noGrp="1"/>
          </p:cNvSpPr>
          <p:nvPr>
            <p:ph type="body"/>
          </p:nvPr>
        </p:nvSpPr>
        <p:spPr>
          <a:xfrm>
            <a:off x="311760" y="1152360"/>
            <a:ext cx="8519400" cy="34153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uk-UA" sz="1800" spc="-1" strike="noStrike">
                <a:latin typeface="Arial"/>
              </a:rPr>
              <a:t>Для редагування структури клацніть мишею</a:t>
            </a:r>
            <a:endParaRPr b="0" lang="uk-UA" sz="1800" spc="-1" strike="noStrike">
              <a:latin typeface="Arial"/>
            </a:endParaRPr>
          </a:p>
          <a:p>
            <a:pPr lvl="1" marL="864000" indent="-324000">
              <a:spcBef>
                <a:spcPts val="1134"/>
              </a:spcBef>
              <a:buClr>
                <a:srgbClr val="000000"/>
              </a:buClr>
              <a:buSzPct val="75000"/>
              <a:buFont typeface="Symbol" charset="2"/>
              <a:buChar char=""/>
            </a:pPr>
            <a:r>
              <a:rPr b="0" lang="uk-UA" sz="1800" spc="-1" strike="noStrike">
                <a:latin typeface="Arial"/>
              </a:rPr>
              <a:t>Другий рівень структури</a:t>
            </a:r>
            <a:endParaRPr b="0" lang="uk-UA" sz="1800" spc="-1" strike="noStrike">
              <a:latin typeface="Arial"/>
            </a:endParaRPr>
          </a:p>
          <a:p>
            <a:pPr lvl="2" marL="1296000" indent="-288000">
              <a:spcBef>
                <a:spcPts val="850"/>
              </a:spcBef>
              <a:buClr>
                <a:srgbClr val="000000"/>
              </a:buClr>
              <a:buSzPct val="45000"/>
              <a:buFont typeface="Wingdings" charset="2"/>
              <a:buChar char=""/>
            </a:pPr>
            <a:r>
              <a:rPr b="0" lang="uk-UA" sz="1800" spc="-1" strike="noStrike">
                <a:latin typeface="Arial"/>
              </a:rPr>
              <a:t>Третій рівень структури</a:t>
            </a:r>
            <a:endParaRPr b="0" lang="uk-UA" sz="1800" spc="-1" strike="noStrike">
              <a:latin typeface="Arial"/>
            </a:endParaRPr>
          </a:p>
          <a:p>
            <a:pPr lvl="3" marL="1728000" indent="-216000">
              <a:spcBef>
                <a:spcPts val="567"/>
              </a:spcBef>
              <a:buClr>
                <a:srgbClr val="000000"/>
              </a:buClr>
              <a:buSzPct val="75000"/>
              <a:buFont typeface="Symbol" charset="2"/>
              <a:buChar char=""/>
            </a:pPr>
            <a:r>
              <a:rPr b="0" lang="uk-UA" sz="1800" spc="-1" strike="noStrike">
                <a:latin typeface="Arial"/>
              </a:rPr>
              <a:t>Четвертий рівень структури</a:t>
            </a:r>
            <a:endParaRPr b="0" lang="uk-UA" sz="1800" spc="-1" strike="noStrike">
              <a:latin typeface="Arial"/>
            </a:endParaRPr>
          </a:p>
          <a:p>
            <a:pPr lvl="4" marL="2160000" indent="-216000">
              <a:spcBef>
                <a:spcPts val="283"/>
              </a:spcBef>
              <a:buClr>
                <a:srgbClr val="000000"/>
              </a:buClr>
              <a:buSzPct val="45000"/>
              <a:buFont typeface="Wingdings" charset="2"/>
              <a:buChar char=""/>
            </a:pPr>
            <a:r>
              <a:rPr b="0" lang="uk-UA" sz="1800" spc="-1" strike="noStrike">
                <a:latin typeface="Arial"/>
              </a:rPr>
              <a:t>П'ятий рівень структури</a:t>
            </a:r>
            <a:endParaRPr b="0" lang="uk-UA" sz="1800" spc="-1" strike="noStrike">
              <a:latin typeface="Arial"/>
            </a:endParaRPr>
          </a:p>
          <a:p>
            <a:pPr lvl="5" marL="2592000" indent="-216000">
              <a:spcBef>
                <a:spcPts val="283"/>
              </a:spcBef>
              <a:buClr>
                <a:srgbClr val="000000"/>
              </a:buClr>
              <a:buSzPct val="45000"/>
              <a:buFont typeface="Wingdings" charset="2"/>
              <a:buChar char=""/>
            </a:pPr>
            <a:r>
              <a:rPr b="0" lang="uk-UA" sz="1800" spc="-1" strike="noStrike">
                <a:latin typeface="Arial"/>
              </a:rPr>
              <a:t>Шостий рівень структури</a:t>
            </a:r>
            <a:endParaRPr b="0" lang="uk-UA" sz="1800" spc="-1" strike="noStrike">
              <a:latin typeface="Arial"/>
            </a:endParaRPr>
          </a:p>
          <a:p>
            <a:pPr lvl="6" marL="3024000" indent="-216000">
              <a:spcBef>
                <a:spcPts val="283"/>
              </a:spcBef>
              <a:buClr>
                <a:srgbClr val="000000"/>
              </a:buClr>
              <a:buSzPct val="45000"/>
              <a:buFont typeface="Wingdings" charset="2"/>
              <a:buChar char=""/>
            </a:pPr>
            <a:r>
              <a:rPr b="0" lang="uk-UA" sz="1800" spc="-1" strike="noStrike">
                <a:latin typeface="Arial"/>
              </a:rPr>
              <a:t>Сьомий рівень структури</a:t>
            </a:r>
            <a:endParaRPr b="0" lang="uk-UA"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rIns="0" tIns="0" bIns="0" anchor="ctr">
            <a:noAutofit/>
          </a:bodyPr>
          <a:p>
            <a:pPr algn="ctr"/>
            <a:r>
              <a:rPr b="0" lang="uk-UA" sz="4400" spc="-1" strike="noStrike">
                <a:latin typeface="Arial"/>
              </a:rPr>
              <a:t>Для правки тексту заголовка клацніть мишею</a:t>
            </a:r>
            <a:endParaRPr b="0" lang="uk-UA" sz="4400" spc="-1" strike="noStrike">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rIns="0" tIns="0" bIns="0">
            <a:normAutofit fontScale="88000"/>
          </a:bodyPr>
          <a:p>
            <a:pPr marL="432000" indent="-324000">
              <a:spcBef>
                <a:spcPts val="1417"/>
              </a:spcBef>
              <a:buClr>
                <a:srgbClr val="000000"/>
              </a:buClr>
              <a:buSzPct val="45000"/>
              <a:buFont typeface="Wingdings" charset="2"/>
              <a:buChar char=""/>
            </a:pPr>
            <a:r>
              <a:rPr b="0" lang="uk-UA" sz="3200" spc="-1" strike="noStrike">
                <a:latin typeface="Arial"/>
              </a:rPr>
              <a:t>Для редагування структури клацніть мишею</a:t>
            </a:r>
            <a:endParaRPr b="0" lang="uk-UA" sz="3200" spc="-1" strike="noStrike">
              <a:latin typeface="Arial"/>
            </a:endParaRPr>
          </a:p>
          <a:p>
            <a:pPr lvl="1" marL="864000" indent="-324000">
              <a:spcBef>
                <a:spcPts val="1134"/>
              </a:spcBef>
              <a:buClr>
                <a:srgbClr val="000000"/>
              </a:buClr>
              <a:buSzPct val="75000"/>
              <a:buFont typeface="Symbol" charset="2"/>
              <a:buChar char=""/>
            </a:pPr>
            <a:r>
              <a:rPr b="0" lang="uk-UA" sz="2800" spc="-1" strike="noStrike">
                <a:latin typeface="Arial"/>
              </a:rPr>
              <a:t>Другий рівень структури</a:t>
            </a:r>
            <a:endParaRPr b="0" lang="uk-UA" sz="2800" spc="-1" strike="noStrike">
              <a:latin typeface="Arial"/>
            </a:endParaRPr>
          </a:p>
          <a:p>
            <a:pPr lvl="2" marL="1296000" indent="-288000">
              <a:spcBef>
                <a:spcPts val="850"/>
              </a:spcBef>
              <a:buClr>
                <a:srgbClr val="000000"/>
              </a:buClr>
              <a:buSzPct val="45000"/>
              <a:buFont typeface="Wingdings" charset="2"/>
              <a:buChar char=""/>
            </a:pPr>
            <a:r>
              <a:rPr b="0" lang="uk-UA" sz="2400" spc="-1" strike="noStrike">
                <a:latin typeface="Arial"/>
              </a:rPr>
              <a:t>Третій рівень структури</a:t>
            </a:r>
            <a:endParaRPr b="0" lang="uk-UA" sz="2400" spc="-1" strike="noStrike">
              <a:latin typeface="Arial"/>
            </a:endParaRPr>
          </a:p>
          <a:p>
            <a:pPr lvl="3" marL="1728000" indent="-216000">
              <a:spcBef>
                <a:spcPts val="567"/>
              </a:spcBef>
              <a:buClr>
                <a:srgbClr val="000000"/>
              </a:buClr>
              <a:buSzPct val="75000"/>
              <a:buFont typeface="Symbol" charset="2"/>
              <a:buChar char=""/>
            </a:pPr>
            <a:r>
              <a:rPr b="0" lang="uk-UA" sz="2000" spc="-1" strike="noStrike">
                <a:latin typeface="Arial"/>
              </a:rPr>
              <a:t>Четвертий рівень структури</a:t>
            </a:r>
            <a:endParaRPr b="0" lang="uk-UA" sz="2000" spc="-1" strike="noStrike">
              <a:latin typeface="Arial"/>
            </a:endParaRPr>
          </a:p>
          <a:p>
            <a:pPr lvl="4" marL="2160000" indent="-216000">
              <a:spcBef>
                <a:spcPts val="283"/>
              </a:spcBef>
              <a:buClr>
                <a:srgbClr val="000000"/>
              </a:buClr>
              <a:buSzPct val="45000"/>
              <a:buFont typeface="Wingdings" charset="2"/>
              <a:buChar char=""/>
            </a:pPr>
            <a:r>
              <a:rPr b="0" lang="uk-UA" sz="2000" spc="-1" strike="noStrike">
                <a:latin typeface="Arial"/>
              </a:rPr>
              <a:t>П'ятий рівень структури</a:t>
            </a:r>
            <a:endParaRPr b="0" lang="uk-UA" sz="2000" spc="-1" strike="noStrike">
              <a:latin typeface="Arial"/>
            </a:endParaRPr>
          </a:p>
          <a:p>
            <a:pPr lvl="5" marL="2592000" indent="-216000">
              <a:spcBef>
                <a:spcPts val="283"/>
              </a:spcBef>
              <a:buClr>
                <a:srgbClr val="000000"/>
              </a:buClr>
              <a:buSzPct val="45000"/>
              <a:buFont typeface="Wingdings" charset="2"/>
              <a:buChar char=""/>
            </a:pPr>
            <a:r>
              <a:rPr b="0" lang="uk-UA" sz="2000" spc="-1" strike="noStrike">
                <a:latin typeface="Arial"/>
              </a:rPr>
              <a:t>Шостий рівень структури</a:t>
            </a:r>
            <a:endParaRPr b="0" lang="uk-UA" sz="2000" spc="-1" strike="noStrike">
              <a:latin typeface="Arial"/>
            </a:endParaRPr>
          </a:p>
          <a:p>
            <a:pPr lvl="6" marL="3024000" indent="-216000">
              <a:spcBef>
                <a:spcPts val="283"/>
              </a:spcBef>
              <a:buClr>
                <a:srgbClr val="000000"/>
              </a:buClr>
              <a:buSzPct val="45000"/>
              <a:buFont typeface="Wingdings" charset="2"/>
              <a:buChar char=""/>
            </a:pPr>
            <a:r>
              <a:rPr b="0" lang="uk-UA" sz="2000" spc="-1" strike="noStrike">
                <a:latin typeface="Arial"/>
              </a:rPr>
              <a:t>Сьомий рівень структури</a:t>
            </a:r>
            <a:endParaRPr b="0" lang="uk-U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image" Target="../media/image9.jpe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76" name="CustomShape 1"/>
          <p:cNvSpPr/>
          <p:nvPr/>
        </p:nvSpPr>
        <p:spPr>
          <a:xfrm>
            <a:off x="504000" y="-540360"/>
            <a:ext cx="8087400" cy="2051640"/>
          </a:xfrm>
          <a:prstGeom prst="rect">
            <a:avLst/>
          </a:prstGeom>
          <a:noFill/>
          <a:ln>
            <a:noFill/>
          </a:ln>
        </p:spPr>
        <p:style>
          <a:lnRef idx="0"/>
          <a:fillRef idx="0"/>
          <a:effectRef idx="0"/>
          <a:fontRef idx="minor"/>
        </p:style>
        <p:txBody>
          <a:bodyPr lIns="90000" rIns="90000" tIns="91440" bIns="91440" anchor="b">
            <a:normAutofit/>
          </a:bodyPr>
          <a:p>
            <a:pPr algn="ctr">
              <a:lnSpc>
                <a:spcPct val="100000"/>
              </a:lnSpc>
            </a:pPr>
            <a:r>
              <a:rPr b="0" lang="uk-UA" sz="4000" spc="-1" strike="noStrike">
                <a:solidFill>
                  <a:srgbClr val="000000"/>
                </a:solidFill>
                <a:latin typeface="Arial"/>
                <a:ea typeface="DejaVu Sans"/>
              </a:rPr>
              <a:t>Презентація  на  тему:</a:t>
            </a:r>
            <a:br/>
            <a:r>
              <a:rPr b="0" lang="uk-UA" sz="4000" spc="-1" strike="noStrike">
                <a:solidFill>
                  <a:srgbClr val="000000"/>
                </a:solidFill>
                <a:latin typeface="Arial"/>
                <a:ea typeface="DejaVu Sans"/>
              </a:rPr>
              <a:t>”Документ з історії родини”</a:t>
            </a:r>
            <a:endParaRPr b="0" lang="uk-UA" sz="4000" spc="-1" strike="noStrike">
              <a:latin typeface="Arial"/>
            </a:endParaRPr>
          </a:p>
        </p:txBody>
      </p:sp>
      <p:sp>
        <p:nvSpPr>
          <p:cNvPr id="77" name="CustomShape 2"/>
          <p:cNvSpPr/>
          <p:nvPr/>
        </p:nvSpPr>
        <p:spPr>
          <a:xfrm>
            <a:off x="-1319400" y="3312000"/>
            <a:ext cx="8519400" cy="791640"/>
          </a:xfrm>
          <a:prstGeom prst="rect">
            <a:avLst/>
          </a:prstGeom>
          <a:noFill/>
          <a:ln>
            <a:noFill/>
          </a:ln>
        </p:spPr>
        <p:style>
          <a:lnRef idx="0"/>
          <a:fillRef idx="0"/>
          <a:effectRef idx="0"/>
          <a:fontRef idx="minor"/>
        </p:style>
      </p:sp>
      <p:pic>
        <p:nvPicPr>
          <p:cNvPr id="78" name="" descr=""/>
          <p:cNvPicPr/>
          <p:nvPr/>
        </p:nvPicPr>
        <p:blipFill>
          <a:blip r:embed="rId2"/>
          <a:stretch/>
        </p:blipFill>
        <p:spPr>
          <a:xfrm>
            <a:off x="5766480" y="1440000"/>
            <a:ext cx="2441520" cy="3255480"/>
          </a:xfrm>
          <a:prstGeom prst="rect">
            <a:avLst/>
          </a:prstGeom>
          <a:ln>
            <a:noFill/>
          </a:ln>
        </p:spPr>
      </p:pic>
      <p:sp>
        <p:nvSpPr>
          <p:cNvPr id="79" name="TextShape 3"/>
          <p:cNvSpPr txBox="1"/>
          <p:nvPr/>
        </p:nvSpPr>
        <p:spPr>
          <a:xfrm>
            <a:off x="1330560" y="2743200"/>
            <a:ext cx="2169720" cy="1636920"/>
          </a:xfrm>
          <a:prstGeom prst="rect">
            <a:avLst/>
          </a:prstGeom>
          <a:noFill/>
          <a:ln>
            <a:noFill/>
          </a:ln>
        </p:spPr>
        <p:txBody>
          <a:bodyPr lIns="90000" rIns="90000" tIns="45000" bIns="45000">
            <a:spAutoFit/>
          </a:bodyPr>
          <a:p>
            <a:r>
              <a:rPr b="0" lang="uk-UA" sz="1050" spc="-1" strike="noStrike">
                <a:solidFill>
                  <a:srgbClr val="595959"/>
                </a:solidFill>
                <a:latin typeface="Arial"/>
                <a:ea typeface="DejaVu Sans"/>
              </a:rPr>
              <a:t>                  </a:t>
            </a:r>
            <a:r>
              <a:rPr b="0" lang="uk-UA" sz="1050" spc="-1" strike="noStrike">
                <a:solidFill>
                  <a:srgbClr val="595959"/>
                </a:solidFill>
                <a:latin typeface="Arial"/>
                <a:ea typeface="DejaVu Sans"/>
              </a:rPr>
              <a:t>Підготувала</a:t>
            </a:r>
            <a:endParaRPr b="0" lang="uk-UA" sz="1050" spc="-1" strike="noStrike">
              <a:solidFill>
                <a:srgbClr val="000000"/>
              </a:solidFill>
              <a:latin typeface="Times New Roman"/>
            </a:endParaRPr>
          </a:p>
          <a:p>
            <a:pPr marL="457200" indent="-342360" algn="ctr"/>
            <a:r>
              <a:rPr b="0" lang="uk-UA" sz="1050" spc="-1" strike="noStrike">
                <a:solidFill>
                  <a:srgbClr val="595959"/>
                </a:solidFill>
                <a:latin typeface="Arial"/>
                <a:ea typeface="DejaVu Sans"/>
              </a:rPr>
              <a:t>учениця  8 класу</a:t>
            </a:r>
            <a:endParaRPr b="0" lang="uk-UA" sz="1050" spc="-1" strike="noStrike">
              <a:solidFill>
                <a:srgbClr val="000000"/>
              </a:solidFill>
              <a:latin typeface="Times New Roman"/>
            </a:endParaRPr>
          </a:p>
          <a:p>
            <a:pPr marL="457200" indent="-342360" algn="ctr"/>
            <a:r>
              <a:rPr b="0" lang="uk-UA" sz="1050" spc="-1" strike="noStrike">
                <a:solidFill>
                  <a:srgbClr val="595959"/>
                </a:solidFill>
                <a:latin typeface="Arial"/>
                <a:ea typeface="DejaVu Sans"/>
              </a:rPr>
              <a:t>Остапчук  Адріана</a:t>
            </a:r>
            <a:endParaRPr b="0" lang="uk-UA" sz="1050" spc="-1" strike="noStrike">
              <a:solidFill>
                <a:srgbClr val="000000"/>
              </a:solidFill>
              <a:latin typeface="Times New Roman"/>
            </a:endParaRPr>
          </a:p>
          <a:p>
            <a:pPr marL="457200" indent="-342360" algn="ctr"/>
            <a:r>
              <a:rPr b="0" lang="uk-UA" sz="1050" spc="-1" strike="noStrike">
                <a:solidFill>
                  <a:srgbClr val="595959"/>
                </a:solidFill>
                <a:latin typeface="Arial"/>
                <a:ea typeface="DejaVu Sans"/>
              </a:rPr>
              <a:t>Керівник -вчитель інформатики </a:t>
            </a:r>
            <a:endParaRPr b="0" lang="uk-UA" sz="1050" spc="-1" strike="noStrike">
              <a:solidFill>
                <a:srgbClr val="000000"/>
              </a:solidFill>
              <a:latin typeface="Times New Roman"/>
            </a:endParaRPr>
          </a:p>
          <a:p>
            <a:pPr marL="457200" indent="-342360" algn="ctr"/>
            <a:r>
              <a:rPr b="0" lang="uk-UA" sz="1050" spc="-1" strike="noStrike">
                <a:solidFill>
                  <a:srgbClr val="595959"/>
                </a:solidFill>
                <a:latin typeface="Arial"/>
                <a:ea typeface="DejaVu Sans"/>
              </a:rPr>
              <a:t>Кулібаба Тетяна  Юріївна </a:t>
            </a:r>
            <a:endParaRPr b="0" lang="uk-UA" sz="1050" spc="-1" strike="noStrike">
              <a:solidFill>
                <a:srgbClr val="000000"/>
              </a:solidFill>
              <a:latin typeface="Times New Roman"/>
            </a:endParaRPr>
          </a:p>
          <a:p>
            <a:pPr marL="457200" indent="-342360" algn="ctr"/>
            <a:endParaRPr b="0" lang="uk-UA" sz="1050" spc="-1" strike="noStrike">
              <a:solidFill>
                <a:srgbClr val="000000"/>
              </a:solidFill>
              <a:latin typeface="Times New Roman"/>
            </a:endParaRPr>
          </a:p>
          <a:p>
            <a:pPr marL="457200" indent="-342360" algn="ctr"/>
            <a:r>
              <a:rPr b="0" lang="uk-UA" sz="2000" spc="-1" strike="noStrike">
                <a:solidFill>
                  <a:srgbClr val="000000"/>
                </a:solidFill>
                <a:latin typeface="Times New Roman"/>
                <a:ea typeface="DejaVu Sans"/>
              </a:rPr>
              <a:t> </a:t>
            </a:r>
            <a:endParaRPr b="0" lang="uk-UA" sz="2000" spc="-1" strike="noStrike">
              <a:solidFill>
                <a:srgbClr val="000000"/>
              </a:solidFill>
              <a:latin typeface="Times New Roman"/>
            </a:endParaRPr>
          </a:p>
          <a:p>
            <a:endParaRPr b="0" lang="uk-UA" sz="2000" spc="-1" strike="noStrike">
              <a:latin typeface="Arial"/>
            </a:endParaRPr>
          </a:p>
          <a:p>
            <a:endParaRPr b="0" lang="uk-UA"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80" name="CustomShape 1"/>
          <p:cNvSpPr/>
          <p:nvPr/>
        </p:nvSpPr>
        <p:spPr>
          <a:xfrm>
            <a:off x="311760" y="444960"/>
            <a:ext cx="8519400" cy="571680"/>
          </a:xfrm>
          <a:prstGeom prst="rect">
            <a:avLst/>
          </a:prstGeom>
          <a:noFill/>
          <a:ln>
            <a:noFill/>
          </a:ln>
        </p:spPr>
        <p:style>
          <a:lnRef idx="0"/>
          <a:fillRef idx="0"/>
          <a:effectRef idx="0"/>
          <a:fontRef idx="minor"/>
        </p:style>
      </p:sp>
      <p:sp>
        <p:nvSpPr>
          <p:cNvPr id="81" name="CustomShape 2"/>
          <p:cNvSpPr/>
          <p:nvPr/>
        </p:nvSpPr>
        <p:spPr>
          <a:xfrm>
            <a:off x="311760" y="1152360"/>
            <a:ext cx="8519400" cy="3415320"/>
          </a:xfrm>
          <a:prstGeom prst="rect">
            <a:avLst/>
          </a:prstGeom>
          <a:noFill/>
          <a:ln>
            <a:noFill/>
          </a:ln>
        </p:spPr>
        <p:style>
          <a:lnRef idx="0"/>
          <a:fillRef idx="0"/>
          <a:effectRef idx="0"/>
          <a:fontRef idx="minor"/>
        </p:style>
      </p:sp>
      <p:pic>
        <p:nvPicPr>
          <p:cNvPr id="82" name="" descr=""/>
          <p:cNvPicPr/>
          <p:nvPr/>
        </p:nvPicPr>
        <p:blipFill>
          <a:blip r:embed="rId2"/>
          <a:stretch/>
        </p:blipFill>
        <p:spPr>
          <a:xfrm>
            <a:off x="1008000" y="216000"/>
            <a:ext cx="2659680" cy="2952000"/>
          </a:xfrm>
          <a:prstGeom prst="rect">
            <a:avLst/>
          </a:prstGeom>
          <a:ln>
            <a:noFill/>
          </a:ln>
        </p:spPr>
      </p:pic>
      <p:pic>
        <p:nvPicPr>
          <p:cNvPr id="83" name="" descr=""/>
          <p:cNvPicPr/>
          <p:nvPr/>
        </p:nvPicPr>
        <p:blipFill>
          <a:blip r:embed="rId3"/>
          <a:stretch/>
        </p:blipFill>
        <p:spPr>
          <a:xfrm>
            <a:off x="4654800" y="167040"/>
            <a:ext cx="3841200" cy="2208960"/>
          </a:xfrm>
          <a:prstGeom prst="rect">
            <a:avLst/>
          </a:prstGeom>
          <a:ln>
            <a:noFill/>
          </a:ln>
        </p:spPr>
      </p:pic>
      <p:pic>
        <p:nvPicPr>
          <p:cNvPr id="84" name="" descr=""/>
          <p:cNvPicPr/>
          <p:nvPr/>
        </p:nvPicPr>
        <p:blipFill>
          <a:blip r:embed="rId4"/>
          <a:stretch/>
        </p:blipFill>
        <p:spPr>
          <a:xfrm>
            <a:off x="4557240" y="2174760"/>
            <a:ext cx="4010760" cy="2577240"/>
          </a:xfrm>
          <a:prstGeom prst="rect">
            <a:avLst/>
          </a:prstGeom>
          <a:ln>
            <a:noFill/>
          </a:ln>
        </p:spPr>
      </p:pic>
      <p:sp>
        <p:nvSpPr>
          <p:cNvPr id="85" name="TextShape 3"/>
          <p:cNvSpPr txBox="1"/>
          <p:nvPr/>
        </p:nvSpPr>
        <p:spPr>
          <a:xfrm>
            <a:off x="1224000" y="3600000"/>
            <a:ext cx="2304000" cy="792000"/>
          </a:xfrm>
          <a:prstGeom prst="rect">
            <a:avLst/>
          </a:prstGeom>
          <a:noFill/>
          <a:ln>
            <a:noFill/>
          </a:ln>
        </p:spPr>
        <p:txBody>
          <a:bodyPr lIns="90000" rIns="90000" tIns="45000" bIns="45000">
            <a:spAutoFit/>
          </a:bodyPr>
          <a:p>
            <a:r>
              <a:rPr b="0" lang="uk-UA" sz="1800" spc="-1" strike="noStrike">
                <a:latin typeface="Arial"/>
              </a:rPr>
              <a:t>Документи  про реабілітацію</a:t>
            </a:r>
            <a:endParaRPr b="0" lang="uk-UA"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86" name="CustomShape 1"/>
          <p:cNvSpPr/>
          <p:nvPr/>
        </p:nvSpPr>
        <p:spPr>
          <a:xfrm>
            <a:off x="311760" y="444960"/>
            <a:ext cx="8519400" cy="571680"/>
          </a:xfrm>
          <a:prstGeom prst="rect">
            <a:avLst/>
          </a:prstGeom>
          <a:noFill/>
          <a:ln>
            <a:noFill/>
          </a:ln>
        </p:spPr>
        <p:style>
          <a:lnRef idx="0"/>
          <a:fillRef idx="0"/>
          <a:effectRef idx="0"/>
          <a:fontRef idx="minor"/>
        </p:style>
      </p:sp>
      <p:sp>
        <p:nvSpPr>
          <p:cNvPr id="87" name="CustomShape 2"/>
          <p:cNvSpPr/>
          <p:nvPr/>
        </p:nvSpPr>
        <p:spPr>
          <a:xfrm>
            <a:off x="311760" y="1152360"/>
            <a:ext cx="8519400" cy="3415320"/>
          </a:xfrm>
          <a:prstGeom prst="rect">
            <a:avLst/>
          </a:prstGeom>
          <a:noFill/>
          <a:ln>
            <a:noFill/>
          </a:ln>
        </p:spPr>
        <p:style>
          <a:lnRef idx="0"/>
          <a:fillRef idx="0"/>
          <a:effectRef idx="0"/>
          <a:fontRef idx="minor"/>
        </p:style>
      </p:sp>
      <p:pic>
        <p:nvPicPr>
          <p:cNvPr id="88" name="" descr=""/>
          <p:cNvPicPr/>
          <p:nvPr/>
        </p:nvPicPr>
        <p:blipFill>
          <a:blip r:embed="rId2"/>
          <a:srcRect l="0" t="4314" r="0" b="0"/>
          <a:stretch/>
        </p:blipFill>
        <p:spPr>
          <a:xfrm>
            <a:off x="771120" y="2088000"/>
            <a:ext cx="3620880" cy="2592000"/>
          </a:xfrm>
          <a:prstGeom prst="rect">
            <a:avLst/>
          </a:prstGeom>
          <a:ln>
            <a:noFill/>
          </a:ln>
        </p:spPr>
      </p:pic>
      <p:sp>
        <p:nvSpPr>
          <p:cNvPr id="89" name="TextShape 3"/>
          <p:cNvSpPr txBox="1"/>
          <p:nvPr/>
        </p:nvSpPr>
        <p:spPr>
          <a:xfrm>
            <a:off x="1008000" y="901800"/>
            <a:ext cx="2736000" cy="1114200"/>
          </a:xfrm>
          <a:prstGeom prst="rect">
            <a:avLst/>
          </a:prstGeom>
          <a:noFill/>
          <a:ln>
            <a:noFill/>
          </a:ln>
        </p:spPr>
        <p:txBody>
          <a:bodyPr lIns="90000" rIns="90000" tIns="45000" bIns="45000">
            <a:spAutoFit/>
          </a:bodyPr>
          <a:p>
            <a:pPr algn="ctr"/>
            <a:r>
              <a:rPr b="0" lang="uk-UA" sz="1800" spc="-1" strike="noStrike">
                <a:latin typeface="Arial"/>
              </a:rPr>
              <a:t>  </a:t>
            </a:r>
            <a:r>
              <a:rPr b="0" lang="uk-UA" sz="1800" spc="-1" strike="noStrike">
                <a:latin typeface="Arial"/>
              </a:rPr>
              <a:t>Фото прадідуся  на          Колимі  </a:t>
            </a:r>
            <a:endParaRPr b="0" lang="uk-UA" sz="1800" spc="-1" strike="noStrike">
              <a:latin typeface="Arial"/>
            </a:endParaRPr>
          </a:p>
          <a:p>
            <a:pPr algn="ctr"/>
            <a:r>
              <a:rPr b="0" lang="uk-UA" sz="1800" spc="-1" strike="noStrike">
                <a:latin typeface="Arial"/>
              </a:rPr>
              <a:t>(Василь Тимофійович  праворуч)</a:t>
            </a:r>
            <a:endParaRPr b="0" lang="uk-UA" sz="1800" spc="-1" strike="noStrike">
              <a:latin typeface="Arial"/>
            </a:endParaRPr>
          </a:p>
        </p:txBody>
      </p:sp>
      <p:sp>
        <p:nvSpPr>
          <p:cNvPr id="90" name="TextShape 4"/>
          <p:cNvSpPr txBox="1"/>
          <p:nvPr/>
        </p:nvSpPr>
        <p:spPr>
          <a:xfrm>
            <a:off x="5256000" y="1152360"/>
            <a:ext cx="2664000" cy="719640"/>
          </a:xfrm>
          <a:prstGeom prst="rect">
            <a:avLst/>
          </a:prstGeom>
          <a:noFill/>
          <a:ln>
            <a:noFill/>
          </a:ln>
        </p:spPr>
        <p:txBody>
          <a:bodyPr lIns="90000" rIns="90000" tIns="45000" bIns="45000">
            <a:spAutoFit/>
          </a:bodyPr>
          <a:p>
            <a:r>
              <a:rPr b="0" lang="uk-UA" sz="1800" spc="-1" strike="noStrike">
                <a:latin typeface="Arial"/>
              </a:rPr>
              <a:t> </a:t>
            </a:r>
            <a:r>
              <a:rPr b="0" lang="uk-UA" sz="1800" spc="-1" strike="noStrike">
                <a:latin typeface="Arial"/>
              </a:rPr>
              <a:t>Повернення  додому          після  заслання</a:t>
            </a:r>
            <a:endParaRPr b="0" lang="uk-UA" sz="1800" spc="-1" strike="noStrike">
              <a:latin typeface="Arial"/>
            </a:endParaRPr>
          </a:p>
        </p:txBody>
      </p:sp>
      <p:pic>
        <p:nvPicPr>
          <p:cNvPr id="91" name="" descr=""/>
          <p:cNvPicPr/>
          <p:nvPr/>
        </p:nvPicPr>
        <p:blipFill>
          <a:blip r:embed="rId3"/>
          <a:srcRect l="3468" t="4870" r="5471" b="2544"/>
          <a:stretch/>
        </p:blipFill>
        <p:spPr>
          <a:xfrm>
            <a:off x="4824360" y="1832040"/>
            <a:ext cx="3599640" cy="273564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92" name="CustomShape 1"/>
          <p:cNvSpPr/>
          <p:nvPr/>
        </p:nvSpPr>
        <p:spPr>
          <a:xfrm>
            <a:off x="311760" y="444960"/>
            <a:ext cx="8519400" cy="571680"/>
          </a:xfrm>
          <a:prstGeom prst="rect">
            <a:avLst/>
          </a:prstGeom>
          <a:noFill/>
          <a:ln>
            <a:noFill/>
          </a:ln>
        </p:spPr>
        <p:style>
          <a:lnRef idx="0"/>
          <a:fillRef idx="0"/>
          <a:effectRef idx="0"/>
          <a:fontRef idx="minor"/>
        </p:style>
      </p:sp>
      <p:sp>
        <p:nvSpPr>
          <p:cNvPr id="93" name="CustomShape 2"/>
          <p:cNvSpPr/>
          <p:nvPr/>
        </p:nvSpPr>
        <p:spPr>
          <a:xfrm>
            <a:off x="480600" y="1264680"/>
            <a:ext cx="8519400" cy="3415320"/>
          </a:xfrm>
          <a:prstGeom prst="rect">
            <a:avLst/>
          </a:prstGeom>
          <a:noFill/>
          <a:ln>
            <a:noFill/>
          </a:ln>
        </p:spPr>
        <p:style>
          <a:lnRef idx="0"/>
          <a:fillRef idx="0"/>
          <a:effectRef idx="0"/>
          <a:fontRef idx="minor"/>
        </p:style>
      </p:sp>
      <p:pic>
        <p:nvPicPr>
          <p:cNvPr id="94" name="" descr=""/>
          <p:cNvPicPr/>
          <p:nvPr/>
        </p:nvPicPr>
        <p:blipFill>
          <a:blip r:embed="rId2"/>
          <a:stretch/>
        </p:blipFill>
        <p:spPr>
          <a:xfrm>
            <a:off x="864000" y="199440"/>
            <a:ext cx="2939040" cy="4120560"/>
          </a:xfrm>
          <a:prstGeom prst="rect">
            <a:avLst/>
          </a:prstGeom>
          <a:ln>
            <a:noFill/>
          </a:ln>
        </p:spPr>
      </p:pic>
      <p:pic>
        <p:nvPicPr>
          <p:cNvPr id="95" name="" descr=""/>
          <p:cNvPicPr/>
          <p:nvPr/>
        </p:nvPicPr>
        <p:blipFill>
          <a:blip r:embed="rId3"/>
          <a:stretch/>
        </p:blipFill>
        <p:spPr>
          <a:xfrm>
            <a:off x="4968000" y="216000"/>
            <a:ext cx="3515400" cy="4032000"/>
          </a:xfrm>
          <a:prstGeom prst="rect">
            <a:avLst/>
          </a:prstGeom>
          <a:ln>
            <a:noFill/>
          </a:ln>
        </p:spPr>
      </p:pic>
      <p:sp>
        <p:nvSpPr>
          <p:cNvPr id="96" name="TextShape 3"/>
          <p:cNvSpPr txBox="1"/>
          <p:nvPr/>
        </p:nvSpPr>
        <p:spPr>
          <a:xfrm>
            <a:off x="2160000" y="4365720"/>
            <a:ext cx="4680000" cy="602280"/>
          </a:xfrm>
          <a:prstGeom prst="rect">
            <a:avLst/>
          </a:prstGeom>
          <a:noFill/>
          <a:ln>
            <a:noFill/>
          </a:ln>
        </p:spPr>
        <p:txBody>
          <a:bodyPr lIns="90000" rIns="90000" tIns="45000" bIns="45000">
            <a:spAutoFit/>
          </a:bodyPr>
          <a:p>
            <a:r>
              <a:rPr b="0" lang="uk-UA" sz="1800" spc="-1" strike="noStrike">
                <a:latin typeface="Arial"/>
              </a:rPr>
              <a:t>        </a:t>
            </a:r>
            <a:r>
              <a:rPr b="0" lang="uk-UA" sz="1800" spc="-1" strike="noStrike">
                <a:latin typeface="Arial"/>
              </a:rPr>
              <a:t>Ікони   написані     моїм  прадідусем</a:t>
            </a:r>
            <a:endParaRPr b="0" lang="uk-UA"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97" name="CustomShape 1"/>
          <p:cNvSpPr/>
          <p:nvPr/>
        </p:nvSpPr>
        <p:spPr>
          <a:xfrm>
            <a:off x="311760" y="444960"/>
            <a:ext cx="8519400" cy="571680"/>
          </a:xfrm>
          <a:prstGeom prst="rect">
            <a:avLst/>
          </a:prstGeom>
          <a:noFill/>
          <a:ln>
            <a:noFill/>
          </a:ln>
        </p:spPr>
        <p:style>
          <a:lnRef idx="0"/>
          <a:fillRef idx="0"/>
          <a:effectRef idx="0"/>
          <a:fontRef idx="minor"/>
        </p:style>
      </p:sp>
      <p:sp>
        <p:nvSpPr>
          <p:cNvPr id="98" name="TextShape 2"/>
          <p:cNvSpPr txBox="1"/>
          <p:nvPr/>
        </p:nvSpPr>
        <p:spPr>
          <a:xfrm>
            <a:off x="792000" y="288000"/>
            <a:ext cx="7488000" cy="5978520"/>
          </a:xfrm>
          <a:prstGeom prst="rect">
            <a:avLst/>
          </a:prstGeom>
          <a:noFill/>
          <a:ln>
            <a:noFill/>
          </a:ln>
        </p:spPr>
        <p:txBody>
          <a:bodyPr lIns="90000" rIns="90000" tIns="45000" bIns="45000">
            <a:spAutoFit/>
          </a:bodyPr>
          <a:p>
            <a:r>
              <a:rPr b="0" lang="uk-UA" sz="1600" spc="-1" strike="noStrike">
                <a:solidFill>
                  <a:srgbClr val="000000"/>
                </a:solidFill>
                <a:latin typeface="Times New Roman"/>
                <a:ea typeface="Liberation Sans;Arial"/>
              </a:rPr>
              <a:t>Мій  прадідусь, Олійник  Василь Тимофійович, 1928 року  народження, був  </a:t>
            </a:r>
            <a:r>
              <a:rPr b="0" lang="uk-UA" sz="1600" spc="-1" strike="noStrike">
                <a:solidFill>
                  <a:srgbClr val="000000"/>
                </a:solidFill>
                <a:latin typeface="Times New Roman"/>
                <a:ea typeface="Liberation Sans;Arial"/>
              </a:rPr>
              <a:t>за</a:t>
            </a:r>
            <a:r>
              <a:rPr b="0" lang="uk-UA" sz="1600" spc="-1" strike="noStrike">
                <a:solidFill>
                  <a:srgbClr val="000000"/>
                </a:solidFill>
                <a:latin typeface="Times New Roman"/>
                <a:ea typeface="Liberation Sans;Arial"/>
              </a:rPr>
              <a:t>арештований  3  лютого 1948 року, а засуджений -  26  вересня 1948 року на 10 років. Відбував  покарання на  Колимі (6  років,  4  місяці, 7  днів). Моя  </a:t>
            </a:r>
            <a:r>
              <a:rPr b="0" lang="uk-UA" sz="1600" spc="-1" strike="noStrike">
                <a:solidFill>
                  <a:srgbClr val="000000"/>
                </a:solidFill>
                <a:latin typeface="Times New Roman"/>
                <a:ea typeface="Liberation Sans;Arial"/>
              </a:rPr>
              <a:t>пра</a:t>
            </a:r>
            <a:r>
              <a:rPr b="0" lang="uk-UA" sz="1600" spc="-1" strike="noStrike">
                <a:solidFill>
                  <a:srgbClr val="000000"/>
                </a:solidFill>
                <a:latin typeface="Times New Roman"/>
                <a:ea typeface="Liberation Sans;Arial"/>
              </a:rPr>
              <a:t>бабуся  Галина розповіла  мені, за що він  отримав  покарання. Одного разу  прийшли  до  нього  активісти  і  попросили намалювати  карикатури на  Сталіна. Він  позавішував  вікна і  намалював  3  карикатури. На  них був  зображений  Сталін, перед ним  стояло багато наїдків, а  за  ним — худі, виснажені, голодні  люди. Забравши </a:t>
            </a:r>
            <a:r>
              <a:rPr b="0" lang="uk-UA" sz="1600" spc="-1" strike="noStrike">
                <a:solidFill>
                  <a:srgbClr val="000000"/>
                </a:solidFill>
                <a:latin typeface="Times New Roman"/>
                <a:ea typeface="Liberation Sans;Arial"/>
              </a:rPr>
              <a:t>малюнки, вони  порозвішували їх на  стовпах у  селі  Миколаївка, Вербського (тепер Дубенського) району. Енкаведисти дізналися, що  це зробив  мій прадідусь. Його  заарештували, він  зізнався, що  намалював  ці  малюнки.  І його повезли спочатку  у  Вербу, а  потім у Дубно і Рівне. З поїзда в  Рівне намагався  утекти. Але  йому  не  вдалося. Прибувши  в  Колиму, ще  раз здійснив  спробу  втекти з табору. Добрався  аж до  Верби - і  знов  повернули  його  на  заслання. Важко йому  там  було. Спали на  нарах. Неодноразово затоплювало бараки під час  дощів. Погано харчували, знущалися  над в’язнями. Але  він витримав  усі  випробування та  повернувся  додому, працював художником у  колгоспі ім. Радянської армії Берегівської сільської ради. Помер  в  2010 році, але ми  зберігаємо пам’ять про нашого сміливого прадідуся.</a:t>
            </a:r>
            <a:endParaRPr b="0" lang="uk-UA" sz="1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TotalTime>
  <Application>LibreOffice/6.2.5.2$Windows_X86_64 LibreOffice_project/1ec314fa52f458adc18c4f025c545a4e8b22c159</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uk-UA</dc:language>
  <cp:lastModifiedBy/>
  <dcterms:modified xsi:type="dcterms:W3CDTF">2021-04-09T14:14:15Z</dcterms:modified>
  <cp:revision>3</cp:revision>
  <dc:subject/>
  <dc:title/>
</cp:coreProperties>
</file>