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9144000" cy="51435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4" name="PlaceHolder 2"/>
          <p:cNvSpPr>
            <a:spLocks noGrp="1"/>
          </p:cNvSpPr>
          <p:nvPr>
            <p:ph type="body"/>
          </p:nvPr>
        </p:nvSpPr>
        <p:spPr>
          <a:xfrm>
            <a:off x="457200" y="1203480"/>
            <a:ext cx="8229240" cy="1422720"/>
          </a:xfrm>
          <a:prstGeom prst="rect">
            <a:avLst/>
          </a:prstGeom>
        </p:spPr>
        <p:txBody>
          <a:bodyPr lIns="0" rIns="0" tIns="0" bIns="0">
            <a:normAutofit/>
          </a:bodyPr>
          <a:p>
            <a:endParaRPr b="0" lang="uk-UA" sz="3200" spc="-1" strike="noStrike">
              <a:latin typeface="Arial"/>
            </a:endParaRPr>
          </a:p>
        </p:txBody>
      </p:sp>
      <p:sp>
        <p:nvSpPr>
          <p:cNvPr id="25" name="PlaceHolder 3"/>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7"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28"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29"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
        <p:nvSpPr>
          <p:cNvPr id="30" name="PlaceHolder 5"/>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32" name="PlaceHolder 2"/>
          <p:cNvSpPr>
            <a:spLocks noGrp="1"/>
          </p:cNvSpPr>
          <p:nvPr>
            <p:ph type="body"/>
          </p:nvPr>
        </p:nvSpPr>
        <p:spPr>
          <a:xfrm>
            <a:off x="457200" y="1203480"/>
            <a:ext cx="2649600" cy="1422720"/>
          </a:xfrm>
          <a:prstGeom prst="rect">
            <a:avLst/>
          </a:prstGeom>
        </p:spPr>
        <p:txBody>
          <a:bodyPr lIns="0" rIns="0" tIns="0" bIns="0">
            <a:normAutofit/>
          </a:bodyPr>
          <a:p>
            <a:endParaRPr b="0" lang="uk-UA" sz="3200" spc="-1" strike="noStrike">
              <a:latin typeface="Arial"/>
            </a:endParaRPr>
          </a:p>
        </p:txBody>
      </p:sp>
      <p:sp>
        <p:nvSpPr>
          <p:cNvPr id="33" name="PlaceHolder 3"/>
          <p:cNvSpPr>
            <a:spLocks noGrp="1"/>
          </p:cNvSpPr>
          <p:nvPr>
            <p:ph type="body"/>
          </p:nvPr>
        </p:nvSpPr>
        <p:spPr>
          <a:xfrm>
            <a:off x="3239640" y="1203480"/>
            <a:ext cx="2649600" cy="1422720"/>
          </a:xfrm>
          <a:prstGeom prst="rect">
            <a:avLst/>
          </a:prstGeom>
        </p:spPr>
        <p:txBody>
          <a:bodyPr lIns="0" rIns="0" tIns="0" bIns="0">
            <a:normAutofit/>
          </a:bodyPr>
          <a:p>
            <a:endParaRPr b="0" lang="uk-UA" sz="3200" spc="-1" strike="noStrike">
              <a:latin typeface="Arial"/>
            </a:endParaRPr>
          </a:p>
        </p:txBody>
      </p:sp>
      <p:sp>
        <p:nvSpPr>
          <p:cNvPr id="34" name="PlaceHolder 4"/>
          <p:cNvSpPr>
            <a:spLocks noGrp="1"/>
          </p:cNvSpPr>
          <p:nvPr>
            <p:ph type="body"/>
          </p:nvPr>
        </p:nvSpPr>
        <p:spPr>
          <a:xfrm>
            <a:off x="6022080" y="1203480"/>
            <a:ext cx="2649600" cy="1422720"/>
          </a:xfrm>
          <a:prstGeom prst="rect">
            <a:avLst/>
          </a:prstGeom>
        </p:spPr>
        <p:txBody>
          <a:bodyPr lIns="0" rIns="0" tIns="0" bIns="0">
            <a:normAutofit/>
          </a:bodyPr>
          <a:p>
            <a:endParaRPr b="0" lang="uk-UA" sz="3200" spc="-1" strike="noStrike">
              <a:latin typeface="Arial"/>
            </a:endParaRPr>
          </a:p>
        </p:txBody>
      </p:sp>
      <p:sp>
        <p:nvSpPr>
          <p:cNvPr id="35" name="PlaceHolder 5"/>
          <p:cNvSpPr>
            <a:spLocks noGrp="1"/>
          </p:cNvSpPr>
          <p:nvPr>
            <p:ph type="body"/>
          </p:nvPr>
        </p:nvSpPr>
        <p:spPr>
          <a:xfrm>
            <a:off x="457200" y="2761920"/>
            <a:ext cx="2649600" cy="1422720"/>
          </a:xfrm>
          <a:prstGeom prst="rect">
            <a:avLst/>
          </a:prstGeom>
        </p:spPr>
        <p:txBody>
          <a:bodyPr lIns="0" rIns="0" tIns="0" bIns="0">
            <a:normAutofit/>
          </a:bodyPr>
          <a:p>
            <a:endParaRPr b="0" lang="uk-UA" sz="3200" spc="-1" strike="noStrike">
              <a:latin typeface="Arial"/>
            </a:endParaRPr>
          </a:p>
        </p:txBody>
      </p:sp>
      <p:sp>
        <p:nvSpPr>
          <p:cNvPr id="36" name="PlaceHolder 6"/>
          <p:cNvSpPr>
            <a:spLocks noGrp="1"/>
          </p:cNvSpPr>
          <p:nvPr>
            <p:ph type="body"/>
          </p:nvPr>
        </p:nvSpPr>
        <p:spPr>
          <a:xfrm>
            <a:off x="3239640" y="2761920"/>
            <a:ext cx="2649600" cy="1422720"/>
          </a:xfrm>
          <a:prstGeom prst="rect">
            <a:avLst/>
          </a:prstGeom>
        </p:spPr>
        <p:txBody>
          <a:bodyPr lIns="0" rIns="0" tIns="0" bIns="0">
            <a:normAutofit/>
          </a:bodyPr>
          <a:p>
            <a:endParaRPr b="0" lang="uk-UA" sz="3200" spc="-1" strike="noStrike">
              <a:latin typeface="Arial"/>
            </a:endParaRPr>
          </a:p>
        </p:txBody>
      </p:sp>
      <p:sp>
        <p:nvSpPr>
          <p:cNvPr id="37" name="PlaceHolder 7"/>
          <p:cNvSpPr>
            <a:spLocks noGrp="1"/>
          </p:cNvSpPr>
          <p:nvPr>
            <p:ph type="body"/>
          </p:nvPr>
        </p:nvSpPr>
        <p:spPr>
          <a:xfrm>
            <a:off x="6022080" y="2761920"/>
            <a:ext cx="26496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3"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rIns="0" tIns="0" bIns="0">
            <a:normAutofit/>
          </a:bodyPr>
          <a:p>
            <a:endParaRPr b="0" lang="uk-UA" sz="3200" spc="-1" strike="noStrike">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rIns="0" tIns="0" bIns="0">
            <a:normAutofit/>
          </a:bodyPr>
          <a:p>
            <a:endParaRPr b="0" lang="uk-UA" sz="3200" spc="-1" strike="noStrike">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rIns="0" tIns="0" bIns="0">
            <a:normAutofit/>
          </a:bodyPr>
          <a:p>
            <a:endParaRPr b="0" lang="uk-UA" sz="3200" spc="-1" strike="noStrike">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rIns="0" tIns="0" bIns="0">
            <a:normAutofit/>
          </a:bodyPr>
          <a:p>
            <a:endParaRPr b="0" lang="uk-UA" sz="3200" spc="-1" strike="noStrike">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rIns="0" tIns="0" bIns="0">
            <a:normAutofit/>
          </a:bodyPr>
          <a:p>
            <a:endParaRPr b="0" lang="uk-UA" sz="3200" spc="-1" strike="noStrike">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rIns="0" tIns="0" bIns="0">
            <a:normAutofit/>
          </a:bodyPr>
          <a:p>
            <a:endParaRPr b="0" lang="uk-UA" sz="3200" spc="-1" strike="noStrike">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7"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8"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uk-U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12"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uk-UA" sz="3200" spc="-1" strike="noStrike">
              <a:latin typeface="Arial"/>
            </a:endParaRPr>
          </a:p>
        </p:txBody>
      </p:sp>
      <p:sp>
        <p:nvSpPr>
          <p:cNvPr id="14" name="PlaceHolder 4"/>
          <p:cNvSpPr>
            <a:spLocks noGrp="1"/>
          </p:cNvSpPr>
          <p:nvPr>
            <p:ph type="body"/>
          </p:nvPr>
        </p:nvSpPr>
        <p:spPr>
          <a:xfrm>
            <a:off x="45720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16" name="PlaceHolder 2"/>
          <p:cNvSpPr>
            <a:spLocks noGrp="1"/>
          </p:cNvSpPr>
          <p:nvPr>
            <p:ph type="body"/>
          </p:nvPr>
        </p:nvSpPr>
        <p:spPr>
          <a:xfrm>
            <a:off x="457200" y="1203480"/>
            <a:ext cx="4015800" cy="2982960"/>
          </a:xfrm>
          <a:prstGeom prst="rect">
            <a:avLst/>
          </a:prstGeom>
        </p:spPr>
        <p:txBody>
          <a:bodyPr lIns="0" rIns="0" tIns="0" bIns="0">
            <a:normAutofit/>
          </a:bodyPr>
          <a:p>
            <a:endParaRPr b="0" lang="uk-UA" sz="3200" spc="-1" strike="noStrike">
              <a:latin typeface="Arial"/>
            </a:endParaRPr>
          </a:p>
        </p:txBody>
      </p:sp>
      <p:sp>
        <p:nvSpPr>
          <p:cNvPr id="17"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18" name="PlaceHolder 4"/>
          <p:cNvSpPr>
            <a:spLocks noGrp="1"/>
          </p:cNvSpPr>
          <p:nvPr>
            <p:ph type="body"/>
          </p:nvPr>
        </p:nvSpPr>
        <p:spPr>
          <a:xfrm>
            <a:off x="4674240" y="2761920"/>
            <a:ext cx="4015800" cy="1422720"/>
          </a:xfrm>
          <a:prstGeom prst="rect">
            <a:avLst/>
          </a:prstGeom>
        </p:spPr>
        <p:txBody>
          <a:bodyPr lIns="0" rIns="0" tIns="0" bIns="0">
            <a:normAutofit/>
          </a:bodyPr>
          <a:p>
            <a:endParaRPr b="0" lang="uk-UA"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uk-UA" sz="4400" spc="-1" strike="noStrike">
              <a:latin typeface="Arial"/>
            </a:endParaRPr>
          </a:p>
        </p:txBody>
      </p:sp>
      <p:sp>
        <p:nvSpPr>
          <p:cNvPr id="20" name="PlaceHolder 2"/>
          <p:cNvSpPr>
            <a:spLocks noGrp="1"/>
          </p:cNvSpPr>
          <p:nvPr>
            <p:ph type="body"/>
          </p:nvPr>
        </p:nvSpPr>
        <p:spPr>
          <a:xfrm>
            <a:off x="457200" y="1203480"/>
            <a:ext cx="4015800" cy="1422720"/>
          </a:xfrm>
          <a:prstGeom prst="rect">
            <a:avLst/>
          </a:prstGeom>
        </p:spPr>
        <p:txBody>
          <a:bodyPr lIns="0" rIns="0" tIns="0" bIns="0">
            <a:normAutofit/>
          </a:bodyPr>
          <a:p>
            <a:endParaRPr b="0" lang="uk-UA" sz="3200" spc="-1" strike="noStrike">
              <a:latin typeface="Arial"/>
            </a:endParaRPr>
          </a:p>
        </p:txBody>
      </p:sp>
      <p:sp>
        <p:nvSpPr>
          <p:cNvPr id="21" name="PlaceHolder 3"/>
          <p:cNvSpPr>
            <a:spLocks noGrp="1"/>
          </p:cNvSpPr>
          <p:nvPr>
            <p:ph type="body"/>
          </p:nvPr>
        </p:nvSpPr>
        <p:spPr>
          <a:xfrm>
            <a:off x="4674240" y="1203480"/>
            <a:ext cx="4015800" cy="1422720"/>
          </a:xfrm>
          <a:prstGeom prst="rect">
            <a:avLst/>
          </a:prstGeom>
        </p:spPr>
        <p:txBody>
          <a:bodyPr lIns="0" rIns="0" tIns="0" bIns="0">
            <a:normAutofit/>
          </a:bodyPr>
          <a:p>
            <a:endParaRPr b="0" lang="uk-UA" sz="3200" spc="-1" strike="noStrike">
              <a:latin typeface="Arial"/>
            </a:endParaRPr>
          </a:p>
        </p:txBody>
      </p:sp>
      <p:sp>
        <p:nvSpPr>
          <p:cNvPr id="22" name="PlaceHolder 4"/>
          <p:cNvSpPr>
            <a:spLocks noGrp="1"/>
          </p:cNvSpPr>
          <p:nvPr>
            <p:ph type="body"/>
          </p:nvPr>
        </p:nvSpPr>
        <p:spPr>
          <a:xfrm>
            <a:off x="457200" y="2761920"/>
            <a:ext cx="8229240" cy="1422720"/>
          </a:xfrm>
          <a:prstGeom prst="rect">
            <a:avLst/>
          </a:prstGeom>
        </p:spPr>
        <p:txBody>
          <a:bodyPr lIns="0" rIns="0" tIns="0" bIns="0">
            <a:normAutofit/>
          </a:bodyPr>
          <a:p>
            <a:endParaRPr b="0" lang="uk-UA"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uk-UA" sz="4400" spc="-1" strike="noStrike">
                <a:latin typeface="Arial"/>
              </a:rPr>
              <a:t>Для правки тексту заголовка клацніть мишею</a:t>
            </a:r>
            <a:endParaRPr b="0" lang="uk-UA" sz="4400" spc="-1" strike="noStrike">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uk-UA" sz="3200" spc="-1" strike="noStrike">
                <a:latin typeface="Arial"/>
              </a:rPr>
              <a:t>Для редагування структури клацніть мишею</a:t>
            </a:r>
            <a:endParaRPr b="0" lang="uk-UA" sz="3200" spc="-1" strike="noStrike">
              <a:latin typeface="Arial"/>
            </a:endParaRPr>
          </a:p>
          <a:p>
            <a:pPr lvl="1" marL="864000" indent="-324000">
              <a:spcBef>
                <a:spcPts val="1134"/>
              </a:spcBef>
              <a:buClr>
                <a:srgbClr val="000000"/>
              </a:buClr>
              <a:buSzPct val="75000"/>
              <a:buFont typeface="Symbol" charset="2"/>
              <a:buChar char=""/>
            </a:pPr>
            <a:r>
              <a:rPr b="0" lang="uk-UA" sz="2800" spc="-1" strike="noStrike">
                <a:latin typeface="Arial"/>
              </a:rPr>
              <a:t>Другий рівень структури</a:t>
            </a:r>
            <a:endParaRPr b="0" lang="uk-UA" sz="2800" spc="-1" strike="noStrike">
              <a:latin typeface="Arial"/>
            </a:endParaRPr>
          </a:p>
          <a:p>
            <a:pPr lvl="2" marL="1296000" indent="-288000">
              <a:spcBef>
                <a:spcPts val="850"/>
              </a:spcBef>
              <a:buClr>
                <a:srgbClr val="000000"/>
              </a:buClr>
              <a:buSzPct val="45000"/>
              <a:buFont typeface="Wingdings" charset="2"/>
              <a:buChar char=""/>
            </a:pPr>
            <a:r>
              <a:rPr b="0" lang="uk-UA" sz="2400" spc="-1" strike="noStrike">
                <a:latin typeface="Arial"/>
              </a:rPr>
              <a:t>Третій рівень структури</a:t>
            </a:r>
            <a:endParaRPr b="0" lang="uk-UA" sz="2400" spc="-1" strike="noStrike">
              <a:latin typeface="Arial"/>
            </a:endParaRPr>
          </a:p>
          <a:p>
            <a:pPr lvl="3" marL="1728000" indent="-216000">
              <a:spcBef>
                <a:spcPts val="567"/>
              </a:spcBef>
              <a:buClr>
                <a:srgbClr val="000000"/>
              </a:buClr>
              <a:buSzPct val="75000"/>
              <a:buFont typeface="Symbol" charset="2"/>
              <a:buChar char=""/>
            </a:pPr>
            <a:r>
              <a:rPr b="0" lang="uk-UA" sz="2000" spc="-1" strike="noStrike">
                <a:latin typeface="Arial"/>
              </a:rPr>
              <a:t>Четвертий рівень структури</a:t>
            </a:r>
            <a:endParaRPr b="0" lang="uk-UA" sz="2000" spc="-1" strike="noStrike">
              <a:latin typeface="Arial"/>
            </a:endParaRPr>
          </a:p>
          <a:p>
            <a:pPr lvl="4" marL="2160000" indent="-216000">
              <a:spcBef>
                <a:spcPts val="283"/>
              </a:spcBef>
              <a:buClr>
                <a:srgbClr val="000000"/>
              </a:buClr>
              <a:buSzPct val="45000"/>
              <a:buFont typeface="Wingdings" charset="2"/>
              <a:buChar char=""/>
            </a:pPr>
            <a:r>
              <a:rPr b="0" lang="uk-UA" sz="2000" spc="-1" strike="noStrike">
                <a:latin typeface="Arial"/>
              </a:rPr>
              <a:t>П'ятий рівень структури</a:t>
            </a:r>
            <a:endParaRPr b="0" lang="uk-UA" sz="2000" spc="-1" strike="noStrike">
              <a:latin typeface="Arial"/>
            </a:endParaRPr>
          </a:p>
          <a:p>
            <a:pPr lvl="5" marL="2592000" indent="-216000">
              <a:spcBef>
                <a:spcPts val="283"/>
              </a:spcBef>
              <a:buClr>
                <a:srgbClr val="000000"/>
              </a:buClr>
              <a:buSzPct val="45000"/>
              <a:buFont typeface="Wingdings" charset="2"/>
              <a:buChar char=""/>
            </a:pPr>
            <a:r>
              <a:rPr b="0" lang="uk-UA" sz="2000" spc="-1" strike="noStrike">
                <a:latin typeface="Arial"/>
              </a:rPr>
              <a:t>Шостий рівень структури</a:t>
            </a:r>
            <a:endParaRPr b="0" lang="uk-UA" sz="2000" spc="-1" strike="noStrike">
              <a:latin typeface="Arial"/>
            </a:endParaRPr>
          </a:p>
          <a:p>
            <a:pPr lvl="6" marL="3024000" indent="-216000">
              <a:spcBef>
                <a:spcPts val="283"/>
              </a:spcBef>
              <a:buClr>
                <a:srgbClr val="000000"/>
              </a:buClr>
              <a:buSzPct val="45000"/>
              <a:buFont typeface="Wingdings" charset="2"/>
              <a:buChar char=""/>
            </a:pPr>
            <a:r>
              <a:rPr b="0" lang="uk-UA" sz="2000" spc="-1" strike="noStrike">
                <a:latin typeface="Arial"/>
              </a:rPr>
              <a:t>Сьомий рівень структури</a:t>
            </a:r>
            <a:endParaRPr b="0" lang="uk-UA"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6" name="CustomShape 1"/>
          <p:cNvSpPr/>
          <p:nvPr/>
        </p:nvSpPr>
        <p:spPr>
          <a:xfrm>
            <a:off x="3951720" y="591840"/>
            <a:ext cx="4831200" cy="2719080"/>
          </a:xfrm>
          <a:prstGeom prst="rect">
            <a:avLst/>
          </a:prstGeom>
          <a:noFill/>
          <a:ln>
            <a:noFill/>
          </a:ln>
        </p:spPr>
        <p:style>
          <a:lnRef idx="0"/>
          <a:fillRef idx="0"/>
          <a:effectRef idx="0"/>
          <a:fontRef idx="minor"/>
        </p:style>
        <p:txBody>
          <a:bodyPr lIns="90000" rIns="90000" tIns="91440" bIns="91440" anchor="b">
            <a:normAutofit fontScale="78000"/>
          </a:bodyPr>
          <a:p>
            <a:pPr algn="ctr">
              <a:lnSpc>
                <a:spcPct val="100000"/>
              </a:lnSpc>
            </a:pPr>
            <a:br/>
            <a:br/>
            <a:r>
              <a:rPr b="1" lang="uk-UA" sz="4310" spc="-1" strike="noStrike">
                <a:solidFill>
                  <a:srgbClr val="000000"/>
                </a:solidFill>
                <a:latin typeface="Times New Roman"/>
                <a:ea typeface="Times New Roman"/>
              </a:rPr>
              <a:t>Презентація  на  тему:</a:t>
            </a:r>
            <a:br/>
            <a:r>
              <a:rPr b="1" lang="uk-UA" sz="4310" spc="-1" strike="noStrike">
                <a:solidFill>
                  <a:srgbClr val="000000"/>
                </a:solidFill>
                <a:latin typeface="Times New Roman"/>
                <a:ea typeface="Times New Roman"/>
              </a:rPr>
              <a:t>“Фото з історії родини”</a:t>
            </a:r>
            <a:endParaRPr b="0" lang="uk-UA" sz="4310" spc="-1" strike="noStrike">
              <a:latin typeface="Arial"/>
            </a:endParaRPr>
          </a:p>
        </p:txBody>
      </p:sp>
      <p:sp>
        <p:nvSpPr>
          <p:cNvPr id="77" name="CustomShape 2"/>
          <p:cNvSpPr/>
          <p:nvPr/>
        </p:nvSpPr>
        <p:spPr>
          <a:xfrm>
            <a:off x="-1965960" y="3375360"/>
            <a:ext cx="8588880" cy="1303560"/>
          </a:xfrm>
          <a:prstGeom prst="rect">
            <a:avLst/>
          </a:prstGeom>
          <a:noFill/>
          <a:ln>
            <a:noFill/>
          </a:ln>
        </p:spPr>
        <p:style>
          <a:lnRef idx="0"/>
          <a:fillRef idx="0"/>
          <a:effectRef idx="0"/>
          <a:fontRef idx="minor"/>
        </p:style>
        <p:txBody>
          <a:bodyPr lIns="90000" rIns="90000" tIns="91440" bIns="91440">
            <a:normAutofit fontScale="30000"/>
          </a:bodyPr>
          <a:p>
            <a:pPr algn="ctr">
              <a:lnSpc>
                <a:spcPct val="100000"/>
              </a:lnSpc>
            </a:pPr>
            <a:endParaRPr b="0" lang="uk-UA" sz="1800" spc="-1" strike="noStrike">
              <a:latin typeface="Arial"/>
            </a:endParaRPr>
          </a:p>
          <a:p>
            <a:pPr algn="ctr">
              <a:lnSpc>
                <a:spcPct val="100000"/>
              </a:lnSpc>
            </a:pPr>
            <a:endParaRPr b="0" lang="uk-UA" sz="1800" spc="-1" strike="noStrike">
              <a:latin typeface="Arial"/>
            </a:endParaRPr>
          </a:p>
          <a:p>
            <a:pPr algn="ctr">
              <a:lnSpc>
                <a:spcPct val="100000"/>
              </a:lnSpc>
            </a:pPr>
            <a:r>
              <a:rPr b="0" lang="uk-UA" sz="2800" spc="-1" strike="noStrike">
                <a:solidFill>
                  <a:srgbClr val="000000"/>
                </a:solidFill>
                <a:latin typeface="Times New Roman"/>
                <a:ea typeface="Times New Roman"/>
              </a:rPr>
              <a:t>Безкоровайна  Анастасія</a:t>
            </a:r>
            <a:endParaRPr b="0" lang="uk-UA" sz="2800" spc="-1" strike="noStrike">
              <a:latin typeface="Arial"/>
            </a:endParaRPr>
          </a:p>
          <a:p>
            <a:pPr algn="ctr">
              <a:lnSpc>
                <a:spcPct val="100000"/>
              </a:lnSpc>
            </a:pPr>
            <a:r>
              <a:rPr b="0" lang="uk-UA" sz="2800" spc="-1" strike="noStrike">
                <a:solidFill>
                  <a:srgbClr val="000000"/>
                </a:solidFill>
                <a:latin typeface="Times New Roman"/>
                <a:ea typeface="Times New Roman"/>
              </a:rPr>
              <a:t>учениця 10 кл</a:t>
            </a:r>
            <a:endParaRPr b="0" lang="uk-UA" sz="2800" spc="-1" strike="noStrike">
              <a:latin typeface="Arial"/>
            </a:endParaRPr>
          </a:p>
          <a:p>
            <a:pPr algn="ctr">
              <a:lnSpc>
                <a:spcPct val="100000"/>
              </a:lnSpc>
            </a:pPr>
            <a:r>
              <a:rPr b="0" lang="uk-UA" sz="2800" spc="-1" strike="noStrike">
                <a:solidFill>
                  <a:srgbClr val="000000"/>
                </a:solidFill>
                <a:latin typeface="Times New Roman"/>
                <a:ea typeface="Times New Roman"/>
              </a:rPr>
              <a:t>     </a:t>
            </a:r>
            <a:r>
              <a:rPr b="0" lang="uk-UA" sz="2800" spc="-1" strike="noStrike">
                <a:solidFill>
                  <a:srgbClr val="000000"/>
                </a:solidFill>
                <a:latin typeface="Times New Roman"/>
                <a:ea typeface="Times New Roman"/>
              </a:rPr>
              <a:t>КЗ “Студянський  ліцей Смизької селищної ради”</a:t>
            </a:r>
            <a:endParaRPr b="0" lang="uk-UA" sz="2800" spc="-1" strike="noStrike">
              <a:latin typeface="Arial"/>
            </a:endParaRPr>
          </a:p>
          <a:p>
            <a:pPr algn="ctr">
              <a:lnSpc>
                <a:spcPct val="100000"/>
              </a:lnSpc>
            </a:pPr>
            <a:r>
              <a:rPr b="0" lang="uk-UA" sz="2800" spc="-1" strike="noStrike">
                <a:solidFill>
                  <a:srgbClr val="000000"/>
                </a:solidFill>
                <a:latin typeface="Times New Roman"/>
                <a:ea typeface="Times New Roman"/>
              </a:rPr>
              <a:t>Керівник шкільного музею - Пахалюк  Ольга Михайлівна</a:t>
            </a:r>
            <a:endParaRPr b="0" lang="uk-UA" sz="2800" spc="-1" strike="noStrike">
              <a:latin typeface="Arial"/>
            </a:endParaRPr>
          </a:p>
        </p:txBody>
      </p:sp>
      <p:pic>
        <p:nvPicPr>
          <p:cNvPr id="78" name="" descr=""/>
          <p:cNvPicPr/>
          <p:nvPr/>
        </p:nvPicPr>
        <p:blipFill>
          <a:blip r:embed="rId2"/>
          <a:stretch/>
        </p:blipFill>
        <p:spPr>
          <a:xfrm>
            <a:off x="1080000" y="216000"/>
            <a:ext cx="2662920" cy="35510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9" name="CustomShape 1"/>
          <p:cNvSpPr/>
          <p:nvPr/>
        </p:nvSpPr>
        <p:spPr>
          <a:xfrm>
            <a:off x="311760" y="444960"/>
            <a:ext cx="8519040" cy="571320"/>
          </a:xfrm>
          <a:prstGeom prst="rect">
            <a:avLst/>
          </a:prstGeom>
          <a:noFill/>
          <a:ln>
            <a:noFill/>
          </a:ln>
        </p:spPr>
        <p:style>
          <a:lnRef idx="0"/>
          <a:fillRef idx="0"/>
          <a:effectRef idx="0"/>
          <a:fontRef idx="minor"/>
        </p:style>
      </p:sp>
      <p:sp>
        <p:nvSpPr>
          <p:cNvPr id="80" name="CustomShape 2"/>
          <p:cNvSpPr/>
          <p:nvPr/>
        </p:nvSpPr>
        <p:spPr>
          <a:xfrm>
            <a:off x="311760" y="1152360"/>
            <a:ext cx="8519040" cy="3414960"/>
          </a:xfrm>
          <a:prstGeom prst="rect">
            <a:avLst/>
          </a:prstGeom>
          <a:noFill/>
          <a:ln>
            <a:noFill/>
          </a:ln>
        </p:spPr>
        <p:style>
          <a:lnRef idx="0"/>
          <a:fillRef idx="0"/>
          <a:effectRef idx="0"/>
          <a:fontRef idx="minor"/>
        </p:style>
      </p:sp>
      <p:pic>
        <p:nvPicPr>
          <p:cNvPr id="81" name="" descr=""/>
          <p:cNvPicPr/>
          <p:nvPr/>
        </p:nvPicPr>
        <p:blipFill>
          <a:blip r:embed="rId2"/>
          <a:stretch/>
        </p:blipFill>
        <p:spPr>
          <a:xfrm>
            <a:off x="2592000" y="360000"/>
            <a:ext cx="3400200" cy="3815280"/>
          </a:xfrm>
          <a:prstGeom prst="rect">
            <a:avLst/>
          </a:prstGeom>
          <a:ln>
            <a:noFill/>
          </a:ln>
        </p:spPr>
      </p:pic>
      <p:sp>
        <p:nvSpPr>
          <p:cNvPr id="82" name="CustomShape 3"/>
          <p:cNvSpPr/>
          <p:nvPr/>
        </p:nvSpPr>
        <p:spPr>
          <a:xfrm>
            <a:off x="2016000" y="4221720"/>
            <a:ext cx="4679280" cy="576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uk-UA" sz="1600" spc="-1" strike="noStrike">
                <a:solidFill>
                  <a:srgbClr val="000000"/>
                </a:solidFill>
                <a:latin typeface="Times New Roman"/>
                <a:ea typeface="DejaVu Sans"/>
              </a:rPr>
              <a:t>Євгенія  Василівна Грабовська</a:t>
            </a:r>
            <a:endParaRPr b="0" lang="uk-UA" sz="1600" spc="-1" strike="noStrike">
              <a:latin typeface="Arial"/>
            </a:endParaRPr>
          </a:p>
          <a:p>
            <a:pPr algn="ctr">
              <a:lnSpc>
                <a:spcPct val="100000"/>
              </a:lnSpc>
            </a:pPr>
            <a:r>
              <a:rPr b="1" lang="uk-UA" sz="1600" spc="-1" strike="noStrike">
                <a:solidFill>
                  <a:srgbClr val="000000"/>
                </a:solidFill>
                <a:latin typeface="Times New Roman"/>
                <a:ea typeface="DejaVu Sans"/>
              </a:rPr>
              <a:t> </a:t>
            </a:r>
            <a:r>
              <a:rPr b="1" lang="uk-UA" sz="1600" spc="-1" strike="noStrike">
                <a:solidFill>
                  <a:srgbClr val="000000"/>
                </a:solidFill>
                <a:latin typeface="Times New Roman"/>
                <a:ea typeface="DejaVu Sans"/>
              </a:rPr>
              <a:t>(псевдо “Ромашка”)</a:t>
            </a:r>
            <a:endParaRPr b="0" lang="uk-UA"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3" name="CustomShape 1"/>
          <p:cNvSpPr/>
          <p:nvPr/>
        </p:nvSpPr>
        <p:spPr>
          <a:xfrm>
            <a:off x="311760" y="444960"/>
            <a:ext cx="8519040" cy="571320"/>
          </a:xfrm>
          <a:prstGeom prst="rect">
            <a:avLst/>
          </a:prstGeom>
          <a:noFill/>
          <a:ln>
            <a:noFill/>
          </a:ln>
        </p:spPr>
        <p:style>
          <a:lnRef idx="0"/>
          <a:fillRef idx="0"/>
          <a:effectRef idx="0"/>
          <a:fontRef idx="minor"/>
        </p:style>
      </p:sp>
      <p:sp>
        <p:nvSpPr>
          <p:cNvPr id="84" name="CustomShape 2"/>
          <p:cNvSpPr/>
          <p:nvPr/>
        </p:nvSpPr>
        <p:spPr>
          <a:xfrm>
            <a:off x="311760" y="1152360"/>
            <a:ext cx="8519040" cy="3414960"/>
          </a:xfrm>
          <a:prstGeom prst="rect">
            <a:avLst/>
          </a:prstGeom>
          <a:noFill/>
          <a:ln>
            <a:noFill/>
          </a:ln>
        </p:spPr>
        <p:style>
          <a:lnRef idx="0"/>
          <a:fillRef idx="0"/>
          <a:effectRef idx="0"/>
          <a:fontRef idx="minor"/>
        </p:style>
      </p:sp>
      <p:pic>
        <p:nvPicPr>
          <p:cNvPr id="85" name="" descr=""/>
          <p:cNvPicPr/>
          <p:nvPr/>
        </p:nvPicPr>
        <p:blipFill>
          <a:blip r:embed="rId2"/>
          <a:stretch/>
        </p:blipFill>
        <p:spPr>
          <a:xfrm>
            <a:off x="91800" y="72000"/>
            <a:ext cx="2715480" cy="2975040"/>
          </a:xfrm>
          <a:prstGeom prst="rect">
            <a:avLst/>
          </a:prstGeom>
          <a:ln>
            <a:noFill/>
          </a:ln>
        </p:spPr>
      </p:pic>
      <p:pic>
        <p:nvPicPr>
          <p:cNvPr id="86" name="" descr=""/>
          <p:cNvPicPr/>
          <p:nvPr/>
        </p:nvPicPr>
        <p:blipFill>
          <a:blip r:embed="rId3"/>
          <a:stretch/>
        </p:blipFill>
        <p:spPr>
          <a:xfrm>
            <a:off x="5694480" y="0"/>
            <a:ext cx="3376800" cy="3095280"/>
          </a:xfrm>
          <a:prstGeom prst="rect">
            <a:avLst/>
          </a:prstGeom>
          <a:ln>
            <a:noFill/>
          </a:ln>
        </p:spPr>
      </p:pic>
      <p:pic>
        <p:nvPicPr>
          <p:cNvPr id="87" name="" descr=""/>
          <p:cNvPicPr/>
          <p:nvPr/>
        </p:nvPicPr>
        <p:blipFill>
          <a:blip r:embed="rId4"/>
          <a:stretch/>
        </p:blipFill>
        <p:spPr>
          <a:xfrm>
            <a:off x="2664000" y="2323800"/>
            <a:ext cx="3167280" cy="2787120"/>
          </a:xfrm>
          <a:prstGeom prst="rect">
            <a:avLst/>
          </a:prstGeom>
          <a:ln>
            <a:noFill/>
          </a:ln>
        </p:spPr>
      </p:pic>
      <p:sp>
        <p:nvSpPr>
          <p:cNvPr id="88" name="CustomShape 3"/>
          <p:cNvSpPr/>
          <p:nvPr/>
        </p:nvSpPr>
        <p:spPr>
          <a:xfrm>
            <a:off x="3024000" y="91800"/>
            <a:ext cx="2519280" cy="22842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uk-UA" sz="1800" spc="-1" strike="noStrike">
                <a:solidFill>
                  <a:srgbClr val="000000"/>
                </a:solidFill>
                <a:latin typeface="Times New Roman"/>
                <a:ea typeface="Microsoft YaHei"/>
              </a:rPr>
              <a:t>Засуджена  за  “контрреволюційну  діяльність” та  “зраду  Батьківщині”. Фото з місця  покарання </a:t>
            </a:r>
            <a:endParaRPr b="0" lang="uk-UA" sz="1800" spc="-1" strike="noStrike">
              <a:latin typeface="Arial"/>
            </a:endParaRPr>
          </a:p>
          <a:p>
            <a:pPr algn="ctr">
              <a:lnSpc>
                <a:spcPct val="100000"/>
              </a:lnSpc>
            </a:pPr>
            <a:r>
              <a:rPr b="0" lang="uk-UA" sz="1800" spc="-1" strike="noStrike">
                <a:solidFill>
                  <a:srgbClr val="000000"/>
                </a:solidFill>
                <a:latin typeface="Times New Roman"/>
                <a:ea typeface="Microsoft YaHei"/>
              </a:rPr>
              <a:t>(село  Жарик Карагандинської області у Казахстані.)</a:t>
            </a:r>
            <a:endParaRPr b="0" lang="uk-UA"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9" name="CustomShape 1"/>
          <p:cNvSpPr/>
          <p:nvPr/>
        </p:nvSpPr>
        <p:spPr>
          <a:xfrm>
            <a:off x="311760" y="444960"/>
            <a:ext cx="8519040" cy="571320"/>
          </a:xfrm>
          <a:prstGeom prst="rect">
            <a:avLst/>
          </a:prstGeom>
          <a:noFill/>
          <a:ln>
            <a:noFill/>
          </a:ln>
        </p:spPr>
        <p:style>
          <a:lnRef idx="0"/>
          <a:fillRef idx="0"/>
          <a:effectRef idx="0"/>
          <a:fontRef idx="minor"/>
        </p:style>
      </p:sp>
      <p:sp>
        <p:nvSpPr>
          <p:cNvPr id="90" name="CustomShape 2"/>
          <p:cNvSpPr/>
          <p:nvPr/>
        </p:nvSpPr>
        <p:spPr>
          <a:xfrm>
            <a:off x="311760" y="1152360"/>
            <a:ext cx="8519040" cy="3414960"/>
          </a:xfrm>
          <a:prstGeom prst="rect">
            <a:avLst/>
          </a:prstGeom>
          <a:noFill/>
          <a:ln>
            <a:noFill/>
          </a:ln>
        </p:spPr>
        <p:style>
          <a:lnRef idx="0"/>
          <a:fillRef idx="0"/>
          <a:effectRef idx="0"/>
          <a:fontRef idx="minor"/>
        </p:style>
      </p:sp>
      <p:pic>
        <p:nvPicPr>
          <p:cNvPr id="91" name="" descr=""/>
          <p:cNvPicPr/>
          <p:nvPr/>
        </p:nvPicPr>
        <p:blipFill>
          <a:blip r:embed="rId2"/>
          <a:stretch/>
        </p:blipFill>
        <p:spPr>
          <a:xfrm>
            <a:off x="72000" y="72000"/>
            <a:ext cx="3095280" cy="2917440"/>
          </a:xfrm>
          <a:prstGeom prst="rect">
            <a:avLst/>
          </a:prstGeom>
          <a:ln>
            <a:noFill/>
          </a:ln>
        </p:spPr>
      </p:pic>
      <p:pic>
        <p:nvPicPr>
          <p:cNvPr id="92" name="" descr=""/>
          <p:cNvPicPr/>
          <p:nvPr/>
        </p:nvPicPr>
        <p:blipFill>
          <a:blip r:embed="rId3"/>
          <a:stretch/>
        </p:blipFill>
        <p:spPr>
          <a:xfrm>
            <a:off x="5958360" y="43560"/>
            <a:ext cx="3076920" cy="3740760"/>
          </a:xfrm>
          <a:prstGeom prst="rect">
            <a:avLst/>
          </a:prstGeom>
          <a:ln>
            <a:noFill/>
          </a:ln>
        </p:spPr>
      </p:pic>
      <p:sp>
        <p:nvSpPr>
          <p:cNvPr id="93" name="CustomShape 3"/>
          <p:cNvSpPr/>
          <p:nvPr/>
        </p:nvSpPr>
        <p:spPr>
          <a:xfrm>
            <a:off x="3312000" y="720000"/>
            <a:ext cx="2447280" cy="8200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uk-UA" sz="1600" spc="-1" strike="noStrike">
                <a:solidFill>
                  <a:srgbClr val="000000"/>
                </a:solidFill>
                <a:latin typeface="Times New Roman"/>
                <a:ea typeface="DejaVu Sans"/>
              </a:rPr>
              <a:t>60 засуджених дівчат доглядали  1000 голів  худоби.</a:t>
            </a:r>
            <a:endParaRPr b="0" lang="uk-UA" sz="1600" spc="-1" strike="noStrike">
              <a:latin typeface="Arial"/>
            </a:endParaRPr>
          </a:p>
        </p:txBody>
      </p:sp>
      <p:pic>
        <p:nvPicPr>
          <p:cNvPr id="94" name="" descr=""/>
          <p:cNvPicPr/>
          <p:nvPr/>
        </p:nvPicPr>
        <p:blipFill>
          <a:blip r:embed="rId4"/>
          <a:stretch/>
        </p:blipFill>
        <p:spPr>
          <a:xfrm>
            <a:off x="2880000" y="2088000"/>
            <a:ext cx="3383280" cy="302328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5" name="CustomShape 1"/>
          <p:cNvSpPr/>
          <p:nvPr/>
        </p:nvSpPr>
        <p:spPr>
          <a:xfrm>
            <a:off x="311760" y="444960"/>
            <a:ext cx="8519040" cy="4522320"/>
          </a:xfrm>
          <a:prstGeom prst="rect">
            <a:avLst/>
          </a:prstGeom>
          <a:noFill/>
          <a:ln>
            <a:noFill/>
          </a:ln>
        </p:spPr>
        <p:style>
          <a:lnRef idx="0"/>
          <a:fillRef idx="0"/>
          <a:effectRef idx="0"/>
          <a:fontRef idx="minor"/>
        </p:style>
      </p:sp>
      <p:sp>
        <p:nvSpPr>
          <p:cNvPr id="96" name="CustomShape 2"/>
          <p:cNvSpPr/>
          <p:nvPr/>
        </p:nvSpPr>
        <p:spPr>
          <a:xfrm>
            <a:off x="311760" y="1152360"/>
            <a:ext cx="8519040" cy="3414960"/>
          </a:xfrm>
          <a:prstGeom prst="rect">
            <a:avLst/>
          </a:prstGeom>
          <a:noFill/>
          <a:ln>
            <a:noFill/>
          </a:ln>
        </p:spPr>
        <p:style>
          <a:lnRef idx="0"/>
          <a:fillRef idx="0"/>
          <a:effectRef idx="0"/>
          <a:fontRef idx="minor"/>
        </p:style>
      </p:sp>
      <p:sp>
        <p:nvSpPr>
          <p:cNvPr id="97" name="CustomShape 3"/>
          <p:cNvSpPr/>
          <p:nvPr/>
        </p:nvSpPr>
        <p:spPr>
          <a:xfrm>
            <a:off x="288000" y="144000"/>
            <a:ext cx="8351280" cy="5542200"/>
          </a:xfrm>
          <a:prstGeom prst="rect">
            <a:avLst/>
          </a:prstGeom>
          <a:noFill/>
          <a:ln>
            <a:noFill/>
          </a:ln>
        </p:spPr>
        <p:style>
          <a:lnRef idx="0"/>
          <a:fillRef idx="0"/>
          <a:effectRef idx="0"/>
          <a:fontRef idx="minor"/>
        </p:style>
        <p:txBody>
          <a:bodyPr lIns="90000" rIns="90000" tIns="45000" bIns="45000">
            <a:spAutoFit/>
          </a:bodyPr>
          <a:p>
            <a:pPr algn="just">
              <a:lnSpc>
                <a:spcPct val="150000"/>
              </a:lnSpc>
            </a:pPr>
            <a:r>
              <a:rPr b="0" lang="uk-UA" sz="1200" spc="-1" strike="noStrike">
                <a:solidFill>
                  <a:srgbClr val="000000"/>
                </a:solidFill>
                <a:latin typeface="Times New Roman"/>
                <a:ea typeface="Microsoft YaHei"/>
              </a:rPr>
              <a:t>  </a:t>
            </a:r>
            <a:r>
              <a:rPr b="0" lang="uk-UA" sz="1100" spc="-1" strike="noStrike">
                <a:solidFill>
                  <a:srgbClr val="000000"/>
                </a:solidFill>
                <a:latin typeface="Times New Roman"/>
                <a:ea typeface="Microsoft YaHei"/>
              </a:rPr>
              <a:t>Моя прабабуся, Грабовська Євгенія  Василівна, народилася 06.01.1929 року в селі Нова Миколаївка Вербського (тепер Дубенського) району Рівненської області. Вона працювала секретаркою у сільській раді.</a:t>
            </a:r>
            <a:endParaRPr b="0" lang="uk-UA" sz="1100" spc="-1" strike="noStrike">
              <a:latin typeface="Arial"/>
            </a:endParaRPr>
          </a:p>
          <a:p>
            <a:pPr algn="just">
              <a:lnSpc>
                <a:spcPct val="150000"/>
              </a:lnSpc>
            </a:pPr>
            <a:r>
              <a:rPr b="0" lang="uk-UA" sz="1100" spc="-1" strike="noStrike">
                <a:solidFill>
                  <a:srgbClr val="000000"/>
                </a:solidFill>
                <a:latin typeface="Times New Roman"/>
                <a:ea typeface="Microsoft YaHei"/>
              </a:rPr>
              <a:t>  </a:t>
            </a:r>
            <a:r>
              <a:rPr b="0" lang="uk-UA" sz="1100" spc="-1" strike="noStrike">
                <a:solidFill>
                  <a:srgbClr val="000000"/>
                </a:solidFill>
                <a:latin typeface="Times New Roman"/>
                <a:ea typeface="Microsoft YaHei"/>
              </a:rPr>
              <a:t>6 травня 1950-го року була заарештована. Засуджена "за контрреволюційну  діяльність" та "зраду Батьківщині" </a:t>
            </a:r>
            <a:r>
              <a:rPr b="0" lang="uk-UA" sz="1100" spc="-1" strike="noStrike">
                <a:solidFill>
                  <a:srgbClr val="000000"/>
                </a:solidFill>
                <a:latin typeface="Times New Roman"/>
                <a:ea typeface="Microsoft YaHei"/>
              </a:rPr>
              <a:t>на 10 років таборів. Відбувала покарання у селищі Карабас Карагандинської області у Казахстані. </a:t>
            </a:r>
            <a:endParaRPr b="0" lang="uk-UA" sz="1100" spc="-1" strike="noStrike">
              <a:latin typeface="Arial"/>
            </a:endParaRPr>
          </a:p>
          <a:p>
            <a:pPr algn="just">
              <a:lnSpc>
                <a:spcPct val="150000"/>
              </a:lnSpc>
            </a:pPr>
            <a:r>
              <a:rPr b="0" lang="uk-UA" sz="1100" spc="-1" strike="noStrike">
                <a:solidFill>
                  <a:srgbClr val="000000"/>
                </a:solidFill>
                <a:latin typeface="Times New Roman"/>
                <a:ea typeface="Times New Roman"/>
              </a:rPr>
              <a:t>  </a:t>
            </a:r>
            <a:r>
              <a:rPr b="0" lang="uk-UA" sz="1100" spc="-1" strike="noStrike">
                <a:solidFill>
                  <a:srgbClr val="000000"/>
                </a:solidFill>
                <a:latin typeface="Times New Roman"/>
                <a:ea typeface="Times New Roman"/>
              </a:rPr>
              <a:t>Бабуся розповіла: "</a:t>
            </a:r>
            <a:r>
              <a:rPr b="0" lang="uk-UA" sz="1100" spc="-1" strike="noStrike">
                <a:solidFill>
                  <a:srgbClr val="000000"/>
                </a:solidFill>
                <a:latin typeface="Times New Roman"/>
                <a:ea typeface="Microsoft YaHei"/>
              </a:rPr>
              <a:t>Якось прийшла зв`язкова по району </a:t>
            </a:r>
            <a:r>
              <a:rPr b="0" lang="uk-UA" sz="1100" spc="-1" strike="noStrike">
                <a:solidFill>
                  <a:srgbClr val="000000"/>
                </a:solidFill>
                <a:latin typeface="Times New Roman"/>
                <a:ea typeface="Times New Roman"/>
              </a:rPr>
              <a:t>— "Буйна". Мала інформацію, але ненароком зіпсувала і попросила її відновити. Тоді  я із сестрою  саме зерно молотила і відповіла: "Не маю часу. Напишу пізніше і сама віднесу, бо знаю, куди треба йти". "Буйна" заперечила: "Потрібно швидко". Завжди, коли якісь записки до лісу робила, то змінювала почерк - букви в інший бік хилила. Того разу на такі викрутаси часу не було. Написала своїм почерком. "Буйну" засікли. Вона втекла, а бумаги ті викинула. За почерком мене і знайшли.</a:t>
            </a:r>
            <a:endParaRPr b="0" lang="uk-UA" sz="1100" spc="-1" strike="noStrike">
              <a:latin typeface="Arial"/>
            </a:endParaRPr>
          </a:p>
          <a:p>
            <a:pPr algn="just">
              <a:lnSpc>
                <a:spcPct val="150000"/>
              </a:lnSpc>
            </a:pPr>
            <a:r>
              <a:rPr b="0" lang="uk-UA" sz="1100" spc="-1" strike="noStrike">
                <a:solidFill>
                  <a:srgbClr val="000000"/>
                </a:solidFill>
                <a:latin typeface="Times New Roman"/>
                <a:ea typeface="Times New Roman"/>
              </a:rPr>
              <a:t>  </a:t>
            </a:r>
            <a:r>
              <a:rPr b="0" lang="uk-UA" sz="1100" spc="-1" strike="noStrike">
                <a:solidFill>
                  <a:srgbClr val="000000"/>
                </a:solidFill>
                <a:latin typeface="Times New Roman"/>
                <a:ea typeface="Times New Roman"/>
              </a:rPr>
              <a:t>Арештовувати мене приїхала ціла колона</a:t>
            </a:r>
            <a:r>
              <a:rPr b="0" lang="uk-UA" sz="1100" spc="-1" strike="noStrike">
                <a:solidFill>
                  <a:srgbClr val="000000"/>
                </a:solidFill>
                <a:latin typeface="Times New Roman"/>
                <a:ea typeface="Microsoft YaHei"/>
              </a:rPr>
              <a:t>— </a:t>
            </a:r>
            <a:r>
              <a:rPr b="0" lang="uk-UA" sz="1100" spc="-1" strike="noStrike">
                <a:solidFill>
                  <a:srgbClr val="000000"/>
                </a:solidFill>
                <a:latin typeface="Times New Roman"/>
                <a:ea typeface="Times New Roman"/>
              </a:rPr>
              <a:t>6 травня 1950 року. Удома все перерили, нічого не знайшли. Допити і слідство тривали рік. Сиділа у Вербі, у Дубно, а найдовше </a:t>
            </a:r>
            <a:r>
              <a:rPr b="0" lang="uk-UA" sz="1100" spc="-1" strike="noStrike">
                <a:solidFill>
                  <a:srgbClr val="000000"/>
                </a:solidFill>
                <a:latin typeface="Times New Roman"/>
                <a:ea typeface="Microsoft YaHei"/>
              </a:rPr>
              <a:t>— </a:t>
            </a:r>
            <a:r>
              <a:rPr b="0" lang="uk-UA" sz="1100" spc="-1" strike="noStrike">
                <a:solidFill>
                  <a:srgbClr val="000000"/>
                </a:solidFill>
                <a:latin typeface="Times New Roman"/>
                <a:ea typeface="Times New Roman"/>
              </a:rPr>
              <a:t>у Рівному. У камері було 50 людей. Щоб сісти, треба було моститися одна другій поміж ніг. Роздягнені, тому що було гаряче, сиро, душно. По руках, ногах, лиці викидало пухирі завбільшки зі сливу. Як лопне, то починає слизити і прилипати. Страшно мучилися.</a:t>
            </a:r>
            <a:endParaRPr b="0" lang="uk-UA" sz="1100" spc="-1" strike="noStrike">
              <a:latin typeface="Arial"/>
            </a:endParaRPr>
          </a:p>
          <a:p>
            <a:pPr algn="just">
              <a:lnSpc>
                <a:spcPct val="150000"/>
              </a:lnSpc>
            </a:pPr>
            <a:r>
              <a:rPr b="0" lang="uk-UA" sz="1300" spc="-1" strike="noStrike">
                <a:solidFill>
                  <a:srgbClr val="000000"/>
                </a:solidFill>
                <a:latin typeface="Times New Roman"/>
                <a:ea typeface="Times New Roman"/>
              </a:rPr>
              <a:t>  </a:t>
            </a:r>
            <a:r>
              <a:rPr b="0" lang="uk-UA" sz="1200" spc="-1" strike="noStrike">
                <a:solidFill>
                  <a:srgbClr val="000000"/>
                </a:solidFill>
                <a:latin typeface="Times New Roman"/>
                <a:ea typeface="Times New Roman"/>
              </a:rPr>
              <a:t>Улітку “товарняком” ми прибули на станцію Карабас у Карагандинській області. П’ять років працювала на кам’яному кар’єрі по 12 годин на добу, без вихідних. Через рік працювали по 10 годин. Кожного дня потрібно було виконати добову норму. За це давали 500 грамів хліба і миску борщу з кропиви (баланду), від якої кишки вивертало. Хто не  виконував норми, тому давали 200 грамів хліба і літр води. Вдома важила 70 кілограмів, а на зоні—32.</a:t>
            </a:r>
            <a:r>
              <a:rPr b="0" lang="uk-UA" sz="1300" spc="-1" strike="noStrike">
                <a:solidFill>
                  <a:srgbClr val="000000"/>
                </a:solidFill>
                <a:latin typeface="Times New Roman"/>
                <a:ea typeface="Times New Roman"/>
              </a:rPr>
              <a:t> </a:t>
            </a:r>
            <a:r>
              <a:rPr b="0" lang="uk-UA" sz="1100" spc="-1" strike="noStrike">
                <a:solidFill>
                  <a:srgbClr val="000000"/>
                </a:solidFill>
                <a:latin typeface="Times New Roman"/>
                <a:ea typeface="Microsoft YaHei"/>
              </a:rPr>
              <a:t> У березні 1957 року  з 60 дівчатами перевезли у село Жарик доглядати  за  худобою.</a:t>
            </a:r>
            <a:r>
              <a:rPr b="0" lang="uk-UA" sz="1300" spc="-1" strike="noStrike">
                <a:solidFill>
                  <a:srgbClr val="000000"/>
                </a:solidFill>
                <a:latin typeface="Times New Roman"/>
                <a:ea typeface="Times New Roman"/>
              </a:rPr>
              <a:t> </a:t>
            </a:r>
            <a:r>
              <a:rPr b="0" lang="uk-UA" sz="1200" spc="-1" strike="noStrike">
                <a:solidFill>
                  <a:srgbClr val="000000"/>
                </a:solidFill>
                <a:latin typeface="Times New Roman"/>
                <a:ea typeface="Times New Roman"/>
              </a:rPr>
              <a:t>Умови утримання  стали кращими, -”  із сумом  згадує т</a:t>
            </a:r>
            <a:r>
              <a:rPr b="0" lang="uk-UA" sz="1200" spc="-1" strike="noStrike">
                <a:solidFill>
                  <a:srgbClr val="000000"/>
                </a:solidFill>
                <a:latin typeface="Times New Roman"/>
                <a:ea typeface="Times New Roman"/>
              </a:rPr>
              <a:t>і  важкі  часи Євгенія Василівна.</a:t>
            </a:r>
            <a:endParaRPr b="0" lang="uk-UA" sz="1200" spc="-1" strike="noStrike">
              <a:latin typeface="Arial"/>
            </a:endParaRPr>
          </a:p>
          <a:p>
            <a:pPr algn="just">
              <a:lnSpc>
                <a:spcPct val="150000"/>
              </a:lnSpc>
            </a:pPr>
            <a:r>
              <a:rPr b="0" lang="uk-UA" sz="1200" spc="-1" strike="noStrike">
                <a:solidFill>
                  <a:srgbClr val="000000"/>
                </a:solidFill>
                <a:latin typeface="Times New Roman"/>
                <a:ea typeface="Microsoft YaHei"/>
              </a:rPr>
              <a:t> </a:t>
            </a:r>
            <a:endParaRPr b="0" lang="uk-UA" sz="1200" spc="-1" strike="noStrike">
              <a:latin typeface="Arial"/>
            </a:endParaRPr>
          </a:p>
          <a:p>
            <a:pPr>
              <a:lnSpc>
                <a:spcPct val="100000"/>
              </a:lnSpc>
            </a:pPr>
            <a:r>
              <a:rPr b="0" lang="uk-UA" sz="1200" spc="-1" strike="noStrike">
                <a:solidFill>
                  <a:srgbClr val="000000"/>
                </a:solidFill>
                <a:latin typeface="Times New Roman"/>
                <a:ea typeface="Microsoft YaHei"/>
              </a:rPr>
              <a:t>         </a:t>
            </a:r>
            <a:endParaRPr b="0" lang="uk-UA"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TotalTime>
  <Application>LibreOffice/6.2.5.2$Windows_X86_64 LibreOffice_project/1ec314fa52f458adc18c4f025c545a4e8b22c159</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uk-UA</dc:language>
  <cp:lastModifiedBy/>
  <dcterms:modified xsi:type="dcterms:W3CDTF">2021-04-09T13:31:44Z</dcterms:modified>
  <cp:revision>4</cp:revision>
  <dc:subject/>
  <dc:title/>
</cp:coreProperties>
</file>