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2343F-C7B7-463A-AE0F-498835116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9BB403-5DA7-4341-B9C9-2A2523CF4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E4B658-5925-483F-8652-3157DA0D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028-5E24-4447-8AFB-B07B43FF700B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70F2E4-EBFD-47AB-A5AE-5A31325B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D5EFFC-9475-4309-AEB6-5FA7F1ED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1DA5-6BEB-4712-A385-4BBEE40C0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53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1BD06-4C5F-4427-ABF7-B77CCAAE4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699F8E-344D-44B4-99A0-F4F0493B9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269130-BAFA-41FC-A59C-24D9B0862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028-5E24-4447-8AFB-B07B43FF700B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FE6116-7AE6-4557-9D32-3F076D750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51FDEA-CD20-4A12-95D5-6A0E2251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1DA5-6BEB-4712-A385-4BBEE40C0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72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B7BEC6-FB60-4196-96B2-E31DDAA435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0FFBDD-6E67-44A2-B62B-7B9A0DECB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675A70-28AA-4D6A-A094-F71520962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028-5E24-4447-8AFB-B07B43FF700B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C32F96-E3E0-4299-BCF0-9795AF586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AA997-97AF-4899-9BDD-4518F5524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1DA5-6BEB-4712-A385-4BBEE40C0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68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46B41-1FC6-4364-8B87-19CDA2AD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57254C-AC2D-4565-A3E8-541FA2C2C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77863B-CC7F-460E-8B6B-C241AD0B5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028-5E24-4447-8AFB-B07B43FF700B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C974A0-ECED-447D-AD2E-85C5B43D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00FB21-FA10-4C46-9A16-1F44E22E0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1DA5-6BEB-4712-A385-4BBEE40C0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93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47579-F50C-4587-8467-8C27D0A1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932687-8726-4315-AFAD-8FB2F8F14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8CFB5D-7E8A-4B92-96C4-AD92DA97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028-5E24-4447-8AFB-B07B43FF700B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916481-08EB-4E04-87C4-4EBCDDD2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B89B3A-4622-4DC0-937D-D535316F1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1DA5-6BEB-4712-A385-4BBEE40C0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80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2934C-F514-4CEC-965F-29A282B2E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E56765-62AC-4346-A619-484C76374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623DA4-7ECC-4D0B-B1C8-8E28CAC6B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951173-0523-42DF-8692-59373674F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028-5E24-4447-8AFB-B07B43FF700B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065A9E-122C-4F9E-A4F8-702BCD4F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317183-4347-47E4-BCC8-E9AD7777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1DA5-6BEB-4712-A385-4BBEE40C0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28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5A1C8-3775-4046-BE97-37BBC084A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663FF9-A0DA-4FFB-ACC9-07907CE8B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63E254-D918-4D57-A287-26DDEBCC5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C409DB-2459-4CBA-AA2A-87D72D9B0B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8320C5-E757-443D-BC36-DF77FFFFC3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64285F-2C49-4CD5-ABBC-B7543B552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028-5E24-4447-8AFB-B07B43FF700B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4DD44A6-5AE2-4D78-950F-7BAD2C538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ED0D8F6-3E1D-4A0B-8C5C-3773DAEB3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1DA5-6BEB-4712-A385-4BBEE40C0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94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BAE33-E3ED-4895-A2FA-7CDA21AB0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ABD585-6640-418E-87D6-8CC47D50A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028-5E24-4447-8AFB-B07B43FF700B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1EE238-B755-484B-8400-8C9FD77A5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4DF7BB-320E-468C-A70B-2E14C0994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1DA5-6BEB-4712-A385-4BBEE40C0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98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9A1EC6-8C4C-445F-8F02-8D10C4CD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028-5E24-4447-8AFB-B07B43FF700B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D18340-CD45-4CAD-A578-48BEA176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3C9CD1-2997-45FA-94CA-956EA2F0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1DA5-6BEB-4712-A385-4BBEE40C0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93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D81F0-878F-4A8B-BA7A-6B239E10A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666FAE-F43E-4526-A1C6-36B6D8CAA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3C7D54-8A07-4646-8D74-3FD2824C0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030DFB-9CC8-4D70-86F4-04C47C29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028-5E24-4447-8AFB-B07B43FF700B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D2BB14-215F-4105-B37B-526CE7F4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14CCC4-FB08-4406-A0C9-0EA6C8CE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1DA5-6BEB-4712-A385-4BBEE40C0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88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F00E6-754B-4C0C-BA42-36D9941F2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84D890B-7DAA-4E59-9083-010806856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F5607D-5723-4367-9C6D-408F173B2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DDD1D4-87CE-4716-BED2-EE10B7651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028-5E24-4447-8AFB-B07B43FF700B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47C3D1-BE83-4BDA-83AB-90742F71C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B52EC-A952-40FC-A5C1-5963F5C1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1DA5-6BEB-4712-A385-4BBEE40C0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34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DB8B0-BF74-476B-B223-666BF36D1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5EAA48-77B1-441A-92A7-6B5FEB98B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3C05A4-261C-4B30-9896-9533E9EEE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BE028-5E24-4447-8AFB-B07B43FF700B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12A71C-ACAD-4C27-97D2-87B5584FD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65AD82-B4AB-4F2B-868A-5EF14075F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D1DA5-6BEB-4712-A385-4BBEE40C0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52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C51E4-37E8-4C42-8AD3-ED712EE05F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1DEC49-079F-4F3A-AB54-673A4AFF95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623BB6-AC0E-4C0B-99E4-C9FC742AE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BF49E3-25EB-4752-ACCC-52ECB8E00B7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39005" y="-258358"/>
            <a:ext cx="5940425" cy="33413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873948-579B-48E6-AE14-2B589FC416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351" y="211016"/>
            <a:ext cx="3214883" cy="33413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A07FC83-AE6F-4C80-9720-AABB684DCA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71" y="400637"/>
            <a:ext cx="2818229" cy="27380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6DAC551-3F50-4F1A-87DF-FFE1D2635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411" y="3083012"/>
            <a:ext cx="2518475" cy="3429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EA1DE82-D233-4E4C-96C0-048E9FCD79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317" y="3316412"/>
            <a:ext cx="3048001" cy="344262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7E73EE6-C655-4C2E-AD7C-1C86D4D05A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930" y="2909889"/>
            <a:ext cx="3046070" cy="352972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519A25C-A486-41F9-B4B5-95029779D595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-98357" y="2561590"/>
            <a:ext cx="4311332" cy="267945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1375626-2F60-445D-93FD-3A0C79CCDF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1310"/>
            <a:ext cx="3869946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060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nastya238903@gmail.com</dc:creator>
  <cp:lastModifiedBy>nastya238903@gmail.com</cp:lastModifiedBy>
  <cp:revision>1</cp:revision>
  <dcterms:created xsi:type="dcterms:W3CDTF">2022-11-25T18:12:20Z</dcterms:created>
  <dcterms:modified xsi:type="dcterms:W3CDTF">2022-11-25T18:49:08Z</dcterms:modified>
</cp:coreProperties>
</file>