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3" r:id="rId3"/>
    <p:sldId id="267" r:id="rId4"/>
    <p:sldId id="269" r:id="rId5"/>
    <p:sldId id="259" r:id="rId6"/>
    <p:sldId id="260" r:id="rId7"/>
    <p:sldId id="271" r:id="rId8"/>
    <p:sldId id="265" r:id="rId9"/>
    <p:sldId id="275" r:id="rId10"/>
    <p:sldId id="278" r:id="rId11"/>
    <p:sldId id="279" r:id="rId12"/>
    <p:sldId id="276" r:id="rId13"/>
    <p:sldId id="27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FB7C36-04DF-40A6-85E9-DF89035138AB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1D4E54-FB73-42A5-A550-268B837EBC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ÑÐ°ÑÑ ÐºÐ¾Ð½ÐºÑÑÑÑ Â«Healthy SchoolsÂ»: Ð¼Ð¾Ð¶Ð»Ð¸Ð²ÑÑÑÑ Ð´Ð»Ñ ÑÐºÑÐ» ÐÐ¸ÑÐ²ÑÑÐºÐ¾Ñ ÑÐ° Ð¡ÑÐ¼ÑÑÐºÐ¾Ñ Ð¾Ð±Ð»Ð°ÑÑÐµÐ¹ Ð²Ð¸Ð³ÑÐ°ÑÐ¸ Ð³ÑÐ°Ð½ÑÐ¸ Ð½Ð° Ð·Ð°Ð³Ð°Ð»ÑÐ½Ñ ÑÑÐ¼Ñ 10 000$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9" y="116632"/>
            <a:ext cx="8868477" cy="66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909" y="476672"/>
            <a:ext cx="5598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d Script" panose="02000000000000000000" pitchFamily="2" charset="0"/>
              </a:rPr>
              <a:t>Ура ! Ура !Ура </a:t>
            </a:r>
            <a:r>
              <a:rPr lang="ru-RU" b="1" dirty="0" smtClean="0">
                <a:latin typeface="Bad Script" panose="02000000000000000000" pitchFamily="2" charset="0"/>
              </a:rPr>
              <a:t>!</a:t>
            </a:r>
            <a:endParaRPr lang="ru-RU" b="1" dirty="0">
              <a:latin typeface="Bad Script" panose="02000000000000000000" pitchFamily="2" charset="0"/>
            </a:endParaRPr>
          </a:p>
          <a:p>
            <a:pPr algn="just"/>
            <a:r>
              <a:rPr lang="ru-RU" b="1" dirty="0">
                <a:latin typeface="Bad Script" panose="02000000000000000000" pitchFamily="2" charset="0"/>
              </a:rPr>
              <a:t>Наша школа стала </a:t>
            </a:r>
            <a:r>
              <a:rPr lang="ru-RU" b="1" dirty="0" err="1">
                <a:latin typeface="Bad Script" panose="02000000000000000000" pitchFamily="2" charset="0"/>
              </a:rPr>
              <a:t>учасником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Програми</a:t>
            </a:r>
            <a:r>
              <a:rPr lang="ru-RU" b="1" dirty="0">
                <a:latin typeface="Bad Script" panose="02000000000000000000" pitchFamily="2" charset="0"/>
              </a:rPr>
              <a:t> " </a:t>
            </a:r>
            <a:r>
              <a:rPr lang="en-US" b="1" dirty="0">
                <a:latin typeface="Bad Script" panose="02000000000000000000" pitchFamily="2" charset="0"/>
              </a:rPr>
              <a:t>Healthy Schools: </a:t>
            </a:r>
            <a:r>
              <a:rPr lang="ru-RU" b="1" dirty="0" err="1">
                <a:latin typeface="Bad Script" panose="02000000000000000000" pitchFamily="2" charset="0"/>
              </a:rPr>
              <a:t>заради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здорових</a:t>
            </a:r>
            <a:r>
              <a:rPr lang="ru-RU" b="1" dirty="0">
                <a:latin typeface="Bad Script" panose="02000000000000000000" pitchFamily="2" charset="0"/>
              </a:rPr>
              <a:t> і </a:t>
            </a:r>
            <a:r>
              <a:rPr lang="ru-RU" b="1" dirty="0" err="1">
                <a:latin typeface="Bad Script" panose="02000000000000000000" pitchFamily="2" charset="0"/>
              </a:rPr>
              <a:t>радісних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школярів</a:t>
            </a:r>
            <a:r>
              <a:rPr lang="ru-RU" b="1" dirty="0">
                <a:latin typeface="Bad Script" panose="02000000000000000000" pitchFamily="2" charset="0"/>
              </a:rPr>
              <a:t>.''</a:t>
            </a:r>
          </a:p>
          <a:p>
            <a:pPr algn="just"/>
            <a:r>
              <a:rPr lang="ru-RU" b="1" dirty="0" err="1">
                <a:latin typeface="Bad Script" panose="02000000000000000000" pitchFamily="2" charset="0"/>
              </a:rPr>
              <a:t>Вітаємо</a:t>
            </a:r>
            <a:r>
              <a:rPr lang="ru-RU" b="1" dirty="0">
                <a:latin typeface="Bad Script" panose="02000000000000000000" pitchFamily="2" charset="0"/>
              </a:rPr>
              <a:t> команду </a:t>
            </a:r>
            <a:r>
              <a:rPr lang="ru-RU" b="1" dirty="0" err="1">
                <a:latin typeface="Bad Script" panose="02000000000000000000" pitchFamily="2" charset="0"/>
              </a:rPr>
              <a:t>вчителів</a:t>
            </a:r>
            <a:r>
              <a:rPr lang="ru-RU" b="1" dirty="0">
                <a:latin typeface="Bad Script" panose="02000000000000000000" pitchFamily="2" charset="0"/>
              </a:rPr>
              <a:t> та </a:t>
            </a:r>
            <a:r>
              <a:rPr lang="ru-RU" b="1" dirty="0" err="1">
                <a:latin typeface="Bad Script" panose="02000000000000000000" pitchFamily="2" charset="0"/>
              </a:rPr>
              <a:t>школярів</a:t>
            </a:r>
            <a:r>
              <a:rPr lang="ru-RU" b="1" dirty="0">
                <a:latin typeface="Bad Script" panose="02000000000000000000" pitchFamily="2" charset="0"/>
              </a:rPr>
              <a:t> ! </a:t>
            </a:r>
            <a:r>
              <a:rPr lang="ru-RU" b="1" dirty="0" err="1">
                <a:latin typeface="Bad Script" panose="02000000000000000000" pitchFamily="2" charset="0"/>
              </a:rPr>
              <a:t>Запрошуємо</a:t>
            </a:r>
            <a:r>
              <a:rPr lang="ru-RU" b="1" dirty="0">
                <a:latin typeface="Bad Script" panose="02000000000000000000" pitchFamily="2" charset="0"/>
              </a:rPr>
              <a:t> наших </a:t>
            </a:r>
            <a:r>
              <a:rPr lang="ru-RU" b="1" dirty="0" err="1">
                <a:latin typeface="Bad Script" panose="02000000000000000000" pitchFamily="2" charset="0"/>
              </a:rPr>
              <a:t>батьків</a:t>
            </a:r>
            <a:r>
              <a:rPr lang="ru-RU" b="1" dirty="0">
                <a:latin typeface="Bad Script" panose="02000000000000000000" pitchFamily="2" charset="0"/>
              </a:rPr>
              <a:t> ,</a:t>
            </a:r>
            <a:r>
              <a:rPr lang="ru-RU" b="1" dirty="0" err="1">
                <a:latin typeface="Bad Script" panose="02000000000000000000" pitchFamily="2" charset="0"/>
              </a:rPr>
              <a:t>громадськість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міста</a:t>
            </a:r>
            <a:r>
              <a:rPr lang="ru-RU" b="1" dirty="0">
                <a:latin typeface="Bad Script" panose="02000000000000000000" pitchFamily="2" charset="0"/>
              </a:rPr>
              <a:t> та району до </a:t>
            </a:r>
            <a:r>
              <a:rPr lang="ru-RU" b="1" dirty="0" err="1">
                <a:latin typeface="Bad Script" panose="02000000000000000000" pitchFamily="2" charset="0"/>
              </a:rPr>
              <a:t>активної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участі</a:t>
            </a:r>
            <a:r>
              <a:rPr lang="ru-RU" b="1" dirty="0">
                <a:latin typeface="Bad Script" panose="02000000000000000000" pitchFamily="2" charset="0"/>
              </a:rPr>
              <a:t> у </a:t>
            </a:r>
            <a:r>
              <a:rPr lang="ru-RU" b="1" dirty="0" err="1">
                <a:latin typeface="Bad Script" panose="02000000000000000000" pitchFamily="2" charset="0"/>
              </a:rPr>
              <a:t>Програмі</a:t>
            </a:r>
            <a:r>
              <a:rPr lang="ru-RU" b="1" dirty="0">
                <a:latin typeface="Bad Script" panose="02000000000000000000" pitchFamily="2" charset="0"/>
              </a:rPr>
              <a:t>.</a:t>
            </a:r>
          </a:p>
          <a:p>
            <a:pPr algn="ctr"/>
            <a:r>
              <a:rPr lang="ru-RU" b="1" dirty="0">
                <a:latin typeface="Bad Script" panose="02000000000000000000" pitchFamily="2" charset="0"/>
              </a:rPr>
              <a:t>З НАМИ ЦІКАВО ! ! !</a:t>
            </a:r>
          </a:p>
          <a:p>
            <a:pPr algn="just"/>
            <a:r>
              <a:rPr lang="ru-RU" b="1" dirty="0" err="1">
                <a:latin typeface="Bad Script" panose="02000000000000000000" pitchFamily="2" charset="0"/>
              </a:rPr>
              <a:t>Усіх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небайдужих</a:t>
            </a:r>
            <a:r>
              <a:rPr lang="ru-RU" b="1" dirty="0">
                <a:latin typeface="Bad Script" panose="02000000000000000000" pitchFamily="2" charset="0"/>
              </a:rPr>
              <a:t> і </a:t>
            </a:r>
            <a:r>
              <a:rPr lang="ru-RU" b="1" dirty="0" err="1">
                <a:latin typeface="Bad Script" panose="02000000000000000000" pitchFamily="2" charset="0"/>
              </a:rPr>
              <a:t>активних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запрошуємо</a:t>
            </a:r>
            <a:r>
              <a:rPr lang="ru-RU" b="1" dirty="0">
                <a:latin typeface="Bad Script" panose="02000000000000000000" pitchFamily="2" charset="0"/>
              </a:rPr>
              <a:t> в </a:t>
            </a:r>
            <a:r>
              <a:rPr lang="ru-RU" b="1" dirty="0" err="1">
                <a:latin typeface="Bad Script" panose="02000000000000000000" pitchFamily="2" charset="0"/>
              </a:rPr>
              <a:t>гості</a:t>
            </a:r>
            <a:r>
              <a:rPr lang="ru-RU" b="1" dirty="0">
                <a:latin typeface="Bad Script" panose="02000000000000000000" pitchFamily="2" charset="0"/>
              </a:rPr>
              <a:t> до </a:t>
            </a:r>
            <a:r>
              <a:rPr lang="ru-RU" b="1" dirty="0" err="1">
                <a:latin typeface="Bad Script" panose="02000000000000000000" pitchFamily="2" charset="0"/>
              </a:rPr>
              <a:t>вітамінного</a:t>
            </a:r>
            <a:r>
              <a:rPr lang="ru-RU" b="1" dirty="0">
                <a:latin typeface="Bad Script" panose="02000000000000000000" pitchFamily="2" charset="0"/>
              </a:rPr>
              <a:t> столу 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429000"/>
            <a:ext cx="669607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9731" y="23846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Bad Script" panose="02000000000000000000" pitchFamily="2" charset="0"/>
              </a:rPr>
              <a:t>Наші  здорові активності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Bad Script" panose="02000000000000000000" pitchFamily="2" charset="0"/>
              </a:rPr>
              <a:t>:</a:t>
            </a:r>
          </a:p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Bad Script" panose="02000000000000000000" pitchFamily="2" charset="0"/>
            </a:endParaRPr>
          </a:p>
          <a:p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677600">
            <a:off x="6750355" y="1289417"/>
            <a:ext cx="2185214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solidFill>
                  <a:schemeClr val="accent3"/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</a:t>
            </a:r>
            <a:r>
              <a:rPr lang="uk-UA" dirty="0">
                <a:solidFill>
                  <a:schemeClr val="accent3"/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 smtClean="0">
              <a:solidFill>
                <a:schemeClr val="accent3"/>
              </a:solidFill>
              <a:latin typeface="Bad Scrip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chemeClr val="accent3"/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dirty="0">
                <a:solidFill>
                  <a:schemeClr val="accent3"/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Здоровим бути </a:t>
            </a:r>
            <a:r>
              <a:rPr lang="uk-UA" dirty="0" err="1">
                <a:solidFill>
                  <a:schemeClr val="accent3"/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модно</a:t>
            </a:r>
            <a:r>
              <a:rPr lang="uk-UA" dirty="0">
                <a:solidFill>
                  <a:schemeClr val="accent3"/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3"/>
              </a:solidFill>
              <a:latin typeface="Bad Scrip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35905">
            <a:off x="124307" y="14174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Урок-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аукціон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Музика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здоров’я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Bad Script" panose="02000000000000000000" pitchFamily="2" charset="0"/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Здоров’я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телебачення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2137" y="1384551"/>
            <a:ext cx="272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Науковий</a:t>
            </a:r>
            <a:r>
              <a:rPr lang="ru-RU" b="1" dirty="0">
                <a:solidFill>
                  <a:srgbClr val="FF0000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пікнік</a:t>
            </a:r>
            <a:r>
              <a:rPr lang="ru-RU" b="1" dirty="0">
                <a:solidFill>
                  <a:srgbClr val="FF0000"/>
                </a:solidFill>
                <a:latin typeface="Bad Script" panose="02000000000000000000" pitchFamily="2" charset="0"/>
              </a:rPr>
              <a:t> «</a:t>
            </a:r>
            <a:r>
              <a:rPr lang="ru-RU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Фіточай</a:t>
            </a:r>
            <a:r>
              <a:rPr lang="ru-RU" b="1" dirty="0">
                <a:solidFill>
                  <a:srgbClr val="FF0000"/>
                </a:solidFill>
                <a:latin typeface="Bad Script" panose="02000000000000000000" pitchFamily="2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0799" y="6061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Квест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Bad Script" panose="02000000000000000000" pitchFamily="2" charset="0"/>
              </a:rPr>
              <a:t> «Продукти харчування – наші друзі й вороги»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ad Script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734010">
            <a:off x="4866798" y="2451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Bad Script" panose="02000000000000000000" pitchFamily="2" charset="0"/>
              </a:rPr>
              <a:t>Косметичні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проблеми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підлітків</a:t>
            </a:r>
            <a:r>
              <a:rPr lang="ru-RU" b="1" dirty="0">
                <a:latin typeface="Bad Script" panose="02000000000000000000" pitchFamily="2" charset="0"/>
              </a:rPr>
              <a:t>. </a:t>
            </a:r>
            <a:r>
              <a:rPr lang="ru-RU" b="1" dirty="0" err="1">
                <a:latin typeface="Bad Script" panose="02000000000000000000" pitchFamily="2" charset="0"/>
              </a:rPr>
              <a:t>Харчування</a:t>
            </a:r>
            <a:r>
              <a:rPr lang="ru-RU" b="1" dirty="0">
                <a:latin typeface="Bad Script" panose="02000000000000000000" pitchFamily="2" charset="0"/>
              </a:rPr>
              <a:t> як один з </a:t>
            </a:r>
            <a:r>
              <a:rPr lang="ru-RU" b="1" dirty="0" err="1">
                <a:latin typeface="Bad Script" panose="02000000000000000000" pitchFamily="2" charset="0"/>
              </a:rPr>
              <a:t>чинників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впливу</a:t>
            </a:r>
            <a:r>
              <a:rPr lang="ru-RU" b="1" dirty="0">
                <a:latin typeface="Bad Script" panose="02000000000000000000" pitchFamily="2" charset="0"/>
              </a:rPr>
              <a:t> на стан </a:t>
            </a:r>
            <a:r>
              <a:rPr lang="ru-RU" b="1" dirty="0" err="1">
                <a:latin typeface="Bad Script" panose="02000000000000000000" pitchFamily="2" charset="0"/>
              </a:rPr>
              <a:t>шкіри</a:t>
            </a:r>
            <a:r>
              <a:rPr lang="ru-RU" b="1" dirty="0">
                <a:latin typeface="Bad Script" panose="02000000000000000000" pitchFamily="2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 rot="20620755">
            <a:off x="153381" y="37179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Тренінг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учнівського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самоврядування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«Нова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Генерація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Лідерів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» «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Критичне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мислення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й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уміння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приймати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рішення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які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важливі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Bad Script" panose="02000000000000000000" pitchFamily="2" charset="0"/>
              </a:rPr>
              <a:t>здоров’я</a:t>
            </a:r>
            <a:r>
              <a:rPr lang="ru-RU" b="1" dirty="0">
                <a:solidFill>
                  <a:srgbClr val="002060"/>
                </a:solidFill>
                <a:latin typeface="Bad Script" panose="02000000000000000000" pitchFamily="2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 rot="657578">
            <a:off x="5316251" y="3373161"/>
            <a:ext cx="30764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7030A0"/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Акція «Від відходів – до доходів»</a:t>
            </a:r>
            <a:endParaRPr lang="ru-RU" b="1" dirty="0">
              <a:solidFill>
                <a:srgbClr val="7030A0"/>
              </a:solidFill>
              <a:latin typeface="Bad Scrip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692356">
            <a:off x="4595661" y="41238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3"/>
                </a:solidFill>
                <a:latin typeface="Bad Script" panose="02000000000000000000" pitchFamily="2" charset="0"/>
              </a:rPr>
              <a:t>Створення</a:t>
            </a:r>
            <a:r>
              <a:rPr lang="ru-RU" b="1" dirty="0">
                <a:solidFill>
                  <a:schemeClr val="accent3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Bad Script" panose="02000000000000000000" pitchFamily="2" charset="0"/>
              </a:rPr>
              <a:t>фотоколажів</a:t>
            </a:r>
            <a:r>
              <a:rPr lang="ru-RU" b="1" dirty="0">
                <a:solidFill>
                  <a:schemeClr val="accent3"/>
                </a:solidFill>
                <a:latin typeface="Bad Script" panose="02000000000000000000" pitchFamily="2" charset="0"/>
              </a:rPr>
              <a:t> «</a:t>
            </a:r>
            <a:r>
              <a:rPr lang="ru-RU" b="1" dirty="0" err="1">
                <a:solidFill>
                  <a:schemeClr val="accent3"/>
                </a:solidFill>
                <a:latin typeface="Bad Script" panose="02000000000000000000" pitchFamily="2" charset="0"/>
              </a:rPr>
              <a:t>Що</a:t>
            </a:r>
            <a:r>
              <a:rPr lang="ru-RU" b="1" dirty="0">
                <a:solidFill>
                  <a:schemeClr val="accent3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Bad Script" panose="02000000000000000000" pitchFamily="2" charset="0"/>
              </a:rPr>
              <a:t>знаходиться</a:t>
            </a:r>
            <a:r>
              <a:rPr lang="ru-RU" b="1" dirty="0">
                <a:solidFill>
                  <a:schemeClr val="accent3"/>
                </a:solidFill>
                <a:latin typeface="Bad Script" panose="02000000000000000000" pitchFamily="2" charset="0"/>
              </a:rPr>
              <a:t> у </a:t>
            </a:r>
            <a:r>
              <a:rPr lang="ru-RU" b="1" dirty="0" err="1">
                <a:solidFill>
                  <a:schemeClr val="accent3"/>
                </a:solidFill>
                <a:latin typeface="Bad Script" panose="02000000000000000000" pitchFamily="2" charset="0"/>
              </a:rPr>
              <a:t>моєму</a:t>
            </a:r>
            <a:r>
              <a:rPr lang="ru-RU" b="1" dirty="0">
                <a:solidFill>
                  <a:schemeClr val="accent3"/>
                </a:solidFill>
                <a:latin typeface="Bad Script" panose="02000000000000000000" pitchFamily="2" charset="0"/>
              </a:rPr>
              <a:t> холодильнику», «ГМО – шкода </a:t>
            </a:r>
            <a:r>
              <a:rPr lang="ru-RU" b="1" dirty="0" err="1">
                <a:solidFill>
                  <a:schemeClr val="accent3"/>
                </a:solidFill>
                <a:latin typeface="Bad Script" panose="02000000000000000000" pitchFamily="2" charset="0"/>
              </a:rPr>
              <a:t>чи</a:t>
            </a:r>
            <a:r>
              <a:rPr lang="ru-RU" b="1" dirty="0">
                <a:solidFill>
                  <a:schemeClr val="accent3"/>
                </a:solidFill>
                <a:latin typeface="Bad Script" panose="02000000000000000000" pitchFamily="2" charset="0"/>
              </a:rPr>
              <a:t> панацея», «</a:t>
            </a:r>
            <a:r>
              <a:rPr lang="ru-RU" b="1" dirty="0" err="1">
                <a:solidFill>
                  <a:schemeClr val="accent3"/>
                </a:solidFill>
                <a:latin typeface="Bad Script" panose="02000000000000000000" pitchFamily="2" charset="0"/>
              </a:rPr>
              <a:t>Переїдання</a:t>
            </a:r>
            <a:r>
              <a:rPr lang="ru-RU" b="1" dirty="0">
                <a:solidFill>
                  <a:schemeClr val="accent3"/>
                </a:solidFill>
                <a:latin typeface="Bad Script" panose="02000000000000000000" pitchFamily="2" charset="0"/>
              </a:rPr>
              <a:t> – проблема </a:t>
            </a:r>
            <a:r>
              <a:rPr lang="ru-RU" b="1" dirty="0" err="1">
                <a:solidFill>
                  <a:schemeClr val="accent3"/>
                </a:solidFill>
                <a:latin typeface="Bad Script" panose="02000000000000000000" pitchFamily="2" charset="0"/>
              </a:rPr>
              <a:t>суспільства</a:t>
            </a:r>
            <a:r>
              <a:rPr lang="ru-RU" b="1" dirty="0">
                <a:solidFill>
                  <a:schemeClr val="accent3"/>
                </a:solidFill>
                <a:latin typeface="Bad Script" panose="02000000000000000000" pitchFamily="2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672142">
            <a:off x="221784" y="2634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Квест</a:t>
            </a:r>
            <a:r>
              <a:rPr lang="ru-RU" b="1" dirty="0">
                <a:solidFill>
                  <a:srgbClr val="FF0000"/>
                </a:solidFill>
                <a:latin typeface="Bad Script" panose="02000000000000000000" pitchFamily="2" charset="0"/>
              </a:rPr>
              <a:t> «</a:t>
            </a:r>
            <a:r>
              <a:rPr lang="ru-RU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Продукти</a:t>
            </a:r>
            <a:r>
              <a:rPr lang="ru-RU" b="1" dirty="0">
                <a:solidFill>
                  <a:srgbClr val="FF0000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харчування</a:t>
            </a:r>
            <a:r>
              <a:rPr lang="ru-RU" b="1" dirty="0">
                <a:solidFill>
                  <a:srgbClr val="FF0000"/>
                </a:solidFill>
                <a:latin typeface="Bad Script" panose="02000000000000000000" pitchFamily="2" charset="0"/>
              </a:rPr>
              <a:t> – </a:t>
            </a:r>
            <a:r>
              <a:rPr lang="ru-RU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наші</a:t>
            </a:r>
            <a:r>
              <a:rPr lang="ru-RU" b="1" dirty="0">
                <a:solidFill>
                  <a:srgbClr val="FF0000"/>
                </a:solidFill>
                <a:latin typeface="Bad Script" panose="02000000000000000000" pitchFamily="2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друзі</a:t>
            </a:r>
            <a:r>
              <a:rPr lang="ru-RU" b="1" dirty="0">
                <a:solidFill>
                  <a:srgbClr val="FF0000"/>
                </a:solidFill>
                <a:latin typeface="Bad Script" panose="02000000000000000000" pitchFamily="2" charset="0"/>
              </a:rPr>
              <a:t> й вороги»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747390">
            <a:off x="294799" y="4999935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Майстер-клас від </a:t>
            </a:r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кухаря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«Корисні страви на вашому столі»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Bad Scrip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643653">
            <a:off x="5293818" y="5242902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ad Script" panose="02000000000000000000" pitchFamily="2" charset="0"/>
              </a:rPr>
              <a:t>Фестиваль здорового </a:t>
            </a:r>
            <a:r>
              <a:rPr lang="ru-RU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харчування</a:t>
            </a:r>
            <a:endParaRPr lang="ru-RU" b="1" dirty="0">
              <a:solidFill>
                <a:srgbClr val="FF0000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8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latin typeface="Bad Script" panose="02000000000000000000" pitchFamily="2" charset="0"/>
              </a:rPr>
              <a:t>Шестикласники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 smtClean="0">
                <a:latin typeface="Bad Script" panose="02000000000000000000" pitchFamily="2" charset="0"/>
              </a:rPr>
              <a:t>досліджували</a:t>
            </a:r>
            <a:r>
              <a:rPr lang="ru-RU" sz="2000" b="1" dirty="0" smtClean="0">
                <a:latin typeface="Bad Script" panose="02000000000000000000" pitchFamily="2" charset="0"/>
              </a:rPr>
              <a:t>, </a:t>
            </a:r>
            <a:r>
              <a:rPr lang="ru-RU" sz="2000" b="1" dirty="0" err="1" smtClean="0">
                <a:latin typeface="Bad Script" panose="02000000000000000000" pitchFamily="2" charset="0"/>
              </a:rPr>
              <a:t>вивчали</a:t>
            </a:r>
            <a:r>
              <a:rPr lang="ru-RU" sz="2000" b="1" dirty="0" smtClean="0">
                <a:latin typeface="Bad Script" panose="02000000000000000000" pitchFamily="2" charset="0"/>
              </a:rPr>
              <a:t>  </a:t>
            </a:r>
            <a:r>
              <a:rPr lang="ru-RU" sz="2000" b="1" dirty="0" err="1">
                <a:latin typeface="Bad Script" panose="02000000000000000000" pitchFamily="2" charset="0"/>
              </a:rPr>
              <a:t>корисні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властивості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Карпатського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smtClean="0"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latin typeface="Bad Script" panose="02000000000000000000" pitchFamily="2" charset="0"/>
              </a:rPr>
              <a:t>чорного</a:t>
            </a:r>
            <a:r>
              <a:rPr lang="ru-RU" sz="2000" b="1" dirty="0" smtClean="0">
                <a:latin typeface="Bad Script" panose="02000000000000000000" pitchFamily="2" charset="0"/>
              </a:rPr>
              <a:t> золота».</a:t>
            </a:r>
            <a:endParaRPr lang="ru-RU" sz="2000" b="1" dirty="0">
              <a:latin typeface="Bad Script" panose="02000000000000000000" pitchFamily="2" charset="0"/>
            </a:endParaRPr>
          </a:p>
          <a:p>
            <a:pPr algn="just"/>
            <a:r>
              <a:rPr lang="ru-RU" sz="2000" b="1" dirty="0" err="1">
                <a:latin typeface="Bad Script" panose="02000000000000000000" pitchFamily="2" charset="0"/>
              </a:rPr>
              <a:t>Чорниця</a:t>
            </a:r>
            <a:r>
              <a:rPr lang="ru-RU" sz="2000" b="1" dirty="0">
                <a:latin typeface="Bad Script" panose="02000000000000000000" pitchFamily="2" charset="0"/>
              </a:rPr>
              <a:t>- </a:t>
            </a:r>
            <a:r>
              <a:rPr lang="ru-RU" sz="2000" b="1" dirty="0" err="1">
                <a:latin typeface="Bad Script" panose="02000000000000000000" pitchFamily="2" charset="0"/>
              </a:rPr>
              <a:t>джерело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заліза</a:t>
            </a:r>
            <a:r>
              <a:rPr lang="ru-RU" sz="2000" b="1" dirty="0">
                <a:latin typeface="Bad Script" panose="02000000000000000000" pitchFamily="2" charset="0"/>
              </a:rPr>
              <a:t> і </a:t>
            </a:r>
            <a:r>
              <a:rPr lang="ru-RU" sz="2000" b="1" dirty="0" err="1">
                <a:latin typeface="Bad Script" panose="02000000000000000000" pitchFamily="2" charset="0"/>
              </a:rPr>
              <a:t>марганцю</a:t>
            </a:r>
            <a:r>
              <a:rPr lang="ru-RU" sz="2000" b="1" dirty="0">
                <a:latin typeface="Bad Script" panose="02000000000000000000" pitchFamily="2" charset="0"/>
              </a:rPr>
              <a:t> , за </a:t>
            </a:r>
            <a:r>
              <a:rPr lang="ru-RU" sz="2000" b="1" dirty="0" err="1">
                <a:latin typeface="Bad Script" panose="02000000000000000000" pitchFamily="2" charset="0"/>
              </a:rPr>
              <a:t>вмістом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марганцю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чорниця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займає</a:t>
            </a:r>
            <a:r>
              <a:rPr lang="ru-RU" sz="2000" b="1" dirty="0">
                <a:latin typeface="Bad Script" panose="02000000000000000000" pitchFamily="2" charset="0"/>
              </a:rPr>
              <a:t> перше </a:t>
            </a:r>
            <a:r>
              <a:rPr lang="ru-RU" sz="2000" b="1" dirty="0" err="1">
                <a:latin typeface="Bad Script" panose="02000000000000000000" pitchFamily="2" charset="0"/>
              </a:rPr>
              <a:t>місце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серед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ягід</a:t>
            </a:r>
            <a:r>
              <a:rPr lang="ru-RU" sz="2000" b="1" dirty="0">
                <a:latin typeface="Bad Script" panose="02000000000000000000" pitchFamily="2" charset="0"/>
              </a:rPr>
              <a:t> і </a:t>
            </a:r>
            <a:r>
              <a:rPr lang="ru-RU" sz="2000" b="1" dirty="0" err="1">
                <a:latin typeface="Bad Script" panose="02000000000000000000" pitchFamily="2" charset="0"/>
              </a:rPr>
              <a:t>фруктів.Листя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чорниці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містять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вітамін</a:t>
            </a:r>
            <a:r>
              <a:rPr lang="ru-RU" sz="2000" b="1" dirty="0">
                <a:latin typeface="Bad Script" panose="02000000000000000000" pitchFamily="2" charset="0"/>
              </a:rPr>
              <a:t> С, </a:t>
            </a:r>
            <a:r>
              <a:rPr lang="ru-RU" sz="2000" b="1" dirty="0" err="1">
                <a:latin typeface="Bad Script" panose="02000000000000000000" pitchFamily="2" charset="0"/>
              </a:rPr>
              <a:t>дубильні</a:t>
            </a:r>
            <a:r>
              <a:rPr lang="ru-RU" sz="2000" b="1" dirty="0">
                <a:latin typeface="Bad Script" panose="02000000000000000000" pitchFamily="2" charset="0"/>
              </a:rPr>
              <a:t> та </a:t>
            </a:r>
            <a:r>
              <a:rPr lang="ru-RU" sz="2000" b="1" dirty="0" err="1">
                <a:latin typeface="Bad Script" panose="02000000000000000000" pitchFamily="2" charset="0"/>
              </a:rPr>
              <a:t>ефірні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олії</a:t>
            </a:r>
            <a:r>
              <a:rPr lang="ru-RU" sz="2000" b="1" dirty="0">
                <a:latin typeface="Bad Script" panose="02000000000000000000" pitchFamily="2" charset="0"/>
              </a:rPr>
              <a:t>.</a:t>
            </a:r>
          </a:p>
          <a:p>
            <a:pPr algn="ctr"/>
            <a:r>
              <a:rPr lang="ru-RU" sz="2000" b="1" dirty="0" err="1">
                <a:latin typeface="Bad Script" panose="02000000000000000000" pitchFamily="2" charset="0"/>
              </a:rPr>
              <a:t>Запрошуємо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всіх</a:t>
            </a:r>
            <a:r>
              <a:rPr lang="ru-RU" sz="2000" b="1" dirty="0">
                <a:latin typeface="Bad Script" panose="02000000000000000000" pitchFamily="2" charset="0"/>
              </a:rPr>
              <a:t> до </a:t>
            </a:r>
            <a:r>
              <a:rPr lang="ru-RU" sz="2000" b="1" dirty="0" err="1">
                <a:latin typeface="Bad Script" panose="02000000000000000000" pitchFamily="2" charset="0"/>
              </a:rPr>
              <a:t>участі</a:t>
            </a:r>
            <a:r>
              <a:rPr lang="ru-RU" sz="2000" b="1" dirty="0">
                <a:latin typeface="Bad Script" panose="02000000000000000000" pitchFamily="2" charset="0"/>
              </a:rPr>
              <a:t> в </a:t>
            </a:r>
            <a:r>
              <a:rPr lang="ru-RU" sz="2000" b="1" dirty="0" err="1">
                <a:latin typeface="Bad Script" panose="02000000000000000000" pitchFamily="2" charset="0"/>
              </a:rPr>
              <a:t>Програмі</a:t>
            </a:r>
            <a:r>
              <a:rPr lang="ru-RU" sz="2000" b="1" dirty="0" smtClean="0">
                <a:latin typeface="Bad Script" panose="02000000000000000000" pitchFamily="2" charset="0"/>
              </a:rPr>
              <a:t>.. Ми </a:t>
            </a:r>
            <a:r>
              <a:rPr lang="ru-RU" sz="2000" b="1" dirty="0" err="1">
                <a:latin typeface="Bad Script" panose="02000000000000000000" pitchFamily="2" charset="0"/>
              </a:rPr>
              <a:t>поділимося</a:t>
            </a:r>
            <a:r>
              <a:rPr lang="ru-RU" sz="2000" b="1" dirty="0">
                <a:latin typeface="Bad Script" panose="02000000000000000000" pitchFamily="2" charset="0"/>
              </a:rPr>
              <a:t> з Вами рецептами </a:t>
            </a:r>
            <a:r>
              <a:rPr lang="ru-RU" sz="2000" b="1" dirty="0" err="1">
                <a:latin typeface="Bad Script" panose="02000000000000000000" pitchFamily="2" charset="0"/>
              </a:rPr>
              <a:t>цілющого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smtClean="0">
                <a:latin typeface="Bad Script" panose="02000000000000000000" pitchFamily="2" charset="0"/>
              </a:rPr>
              <a:t>чаю</a:t>
            </a:r>
            <a:r>
              <a:rPr lang="en-US" sz="2000" b="1" dirty="0" smtClean="0">
                <a:latin typeface="Bad Script" panose="02000000000000000000" pitchFamily="2" charset="0"/>
              </a:rPr>
              <a:t>.</a:t>
            </a:r>
            <a:r>
              <a:rPr lang="ru-RU" sz="2000" b="1" dirty="0" smtClean="0">
                <a:latin typeface="Bad Script" panose="02000000000000000000" pitchFamily="2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Bad Script" panose="02000000000000000000" pitchFamily="2" charset="0"/>
              </a:rPr>
              <a:t>Смакуватимемо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ad Script" panose="02000000000000000000" pitchFamily="2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ad Script" panose="02000000000000000000" pitchFamily="2" charset="0"/>
              </a:rPr>
              <a:t>разом..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00" y="1124744"/>
            <a:ext cx="2592288" cy="30674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645024"/>
            <a:ext cx="3168352" cy="30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Bad Script" panose="02000000000000000000" pitchFamily="2" charset="0"/>
              </a:rPr>
              <a:t>В рамках </a:t>
            </a:r>
            <a:r>
              <a:rPr lang="ru-RU" sz="2000" b="1" dirty="0" err="1">
                <a:latin typeface="Bad Script" panose="02000000000000000000" pitchFamily="2" charset="0"/>
              </a:rPr>
              <a:t>Програми</a:t>
            </a:r>
            <a:r>
              <a:rPr lang="ru-RU" sz="2000" b="1" dirty="0">
                <a:latin typeface="Bad Script" panose="02000000000000000000" pitchFamily="2" charset="0"/>
              </a:rPr>
              <a:t> ''</a:t>
            </a:r>
            <a:r>
              <a:rPr lang="ru-RU" sz="2000" b="1" dirty="0" err="1">
                <a:latin typeface="Bad Script" panose="02000000000000000000" pitchFamily="2" charset="0"/>
              </a:rPr>
              <a:t>Healthy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Schools</a:t>
            </a:r>
            <a:r>
              <a:rPr lang="ru-RU" sz="2000" b="1" dirty="0">
                <a:latin typeface="Bad Script" panose="02000000000000000000" pitchFamily="2" charset="0"/>
              </a:rPr>
              <a:t> : </a:t>
            </a:r>
            <a:r>
              <a:rPr lang="ru-RU" sz="2000" b="1" dirty="0" err="1">
                <a:latin typeface="Bad Script" panose="02000000000000000000" pitchFamily="2" charset="0"/>
              </a:rPr>
              <a:t>заради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здорових</a:t>
            </a:r>
            <a:r>
              <a:rPr lang="ru-RU" sz="2000" b="1" dirty="0">
                <a:latin typeface="Bad Script" panose="02000000000000000000" pitchFamily="2" charset="0"/>
              </a:rPr>
              <a:t> і </a:t>
            </a:r>
            <a:r>
              <a:rPr lang="ru-RU" sz="2000" b="1" dirty="0" err="1">
                <a:latin typeface="Bad Script" panose="02000000000000000000" pitchFamily="2" charset="0"/>
              </a:rPr>
              <a:t>радісних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школярів</a:t>
            </a:r>
            <a:r>
              <a:rPr lang="ru-RU" sz="2000" b="1" dirty="0">
                <a:latin typeface="Bad Script" panose="02000000000000000000" pitchFamily="2" charset="0"/>
              </a:rPr>
              <a:t> '' </a:t>
            </a:r>
            <a:r>
              <a:rPr lang="ru-RU" sz="2000" b="1" dirty="0" err="1">
                <a:latin typeface="Bad Script" panose="02000000000000000000" pitchFamily="2" charset="0"/>
              </a:rPr>
              <a:t>запрошуємо</a:t>
            </a:r>
            <a:r>
              <a:rPr lang="ru-RU" sz="2000" b="1" dirty="0">
                <a:latin typeface="Bad Script" panose="02000000000000000000" pitchFamily="2" charset="0"/>
              </a:rPr>
              <a:t> на фестиваль ''</a:t>
            </a:r>
            <a:r>
              <a:rPr lang="ru-RU" sz="2000" b="1" dirty="0" err="1">
                <a:latin typeface="Bad Script" panose="02000000000000000000" pitchFamily="2" charset="0"/>
              </a:rPr>
              <a:t>Смачні</a:t>
            </a:r>
            <a:r>
              <a:rPr lang="ru-RU" sz="2000" b="1" dirty="0">
                <a:latin typeface="Bad Script" panose="02000000000000000000" pitchFamily="2" charset="0"/>
              </a:rPr>
              <a:t> </a:t>
            </a:r>
            <a:r>
              <a:rPr lang="ru-RU" sz="2000" b="1" dirty="0" err="1">
                <a:latin typeface="Bad Script" panose="02000000000000000000" pitchFamily="2" charset="0"/>
              </a:rPr>
              <a:t>букети</a:t>
            </a:r>
            <a:r>
              <a:rPr lang="ru-RU" sz="2000" b="1" dirty="0">
                <a:latin typeface="Bad Script" panose="02000000000000000000" pitchFamily="2" charset="0"/>
              </a:rPr>
              <a:t>- до </a:t>
            </a:r>
            <a:r>
              <a:rPr lang="ru-RU" sz="2000" b="1" dirty="0" err="1">
                <a:latin typeface="Bad Script" panose="02000000000000000000" pitchFamily="2" charset="0"/>
              </a:rPr>
              <a:t>святкового</a:t>
            </a:r>
            <a:r>
              <a:rPr lang="ru-RU" sz="2000" b="1" dirty="0">
                <a:latin typeface="Bad Script" panose="02000000000000000000" pitchFamily="2" charset="0"/>
              </a:rPr>
              <a:t> столу</a:t>
            </a:r>
            <a:r>
              <a:rPr lang="ru-RU" b="1" dirty="0">
                <a:latin typeface="Bad Script" panose="02000000000000000000" pitchFamily="2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07" y="2348880"/>
            <a:ext cx="6236185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0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677009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Сколівська загальноосвітня школа</a:t>
            </a:r>
          </a:p>
          <a:p>
            <a:pPr algn="ctr"/>
            <a:r>
              <a:rPr lang="uk-UA" sz="3600" b="1" dirty="0" smtClean="0"/>
              <a:t>І-ІІІ ступенів </a:t>
            </a:r>
          </a:p>
          <a:p>
            <a:pPr algn="ctr"/>
            <a:r>
              <a:rPr lang="uk-UA" sz="3600" b="1" dirty="0" smtClean="0"/>
              <a:t>у Програмі </a:t>
            </a:r>
            <a:r>
              <a:rPr lang="en-US" sz="3600" b="1" dirty="0" smtClean="0"/>
              <a:t>«Healthy </a:t>
            </a:r>
            <a:r>
              <a:rPr lang="en-US" sz="3600" b="1" dirty="0"/>
              <a:t>Schools: </a:t>
            </a:r>
            <a:r>
              <a:rPr lang="uk-UA" sz="3600" b="1" dirty="0"/>
              <a:t>заради </a:t>
            </a:r>
            <a:r>
              <a:rPr lang="uk-UA" sz="3600" b="1" dirty="0" smtClean="0"/>
              <a:t>здорових</a:t>
            </a:r>
          </a:p>
          <a:p>
            <a:pPr algn="ctr"/>
            <a:r>
              <a:rPr lang="uk-UA" sz="3600" b="1" dirty="0" smtClean="0"/>
              <a:t>і </a:t>
            </a:r>
            <a:r>
              <a:rPr lang="uk-UA" sz="3600" b="1" dirty="0"/>
              <a:t>радісних школярів»</a:t>
            </a:r>
          </a:p>
        </p:txBody>
      </p:sp>
      <p:pic>
        <p:nvPicPr>
          <p:cNvPr id="3" name="Picture 8" descr="Ð ÐµÐ·ÑÐ»ÑÑÐ°Ñ Ð¿Ð¾ÑÑÐºÑ Ð·Ð¾Ð±ÑÐ°Ð¶ÐµÐ½Ñ Ð·Ð° Ð·Ð°Ð¿Ð¸ÑÐ¾Ð¼ &quot;Healthy Schools ÑÐ¾Ñ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85819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8868"/>
            <a:ext cx="38164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«Healthy Schools: </a:t>
            </a:r>
            <a:r>
              <a:rPr lang="uk-UA" sz="4000" b="1" dirty="0"/>
              <a:t>заради здорових і радісних школярів» – унікальна трирічна соціальна </a:t>
            </a:r>
            <a:r>
              <a:rPr lang="uk-UA" sz="4000" b="1" dirty="0" smtClean="0"/>
              <a:t>програма,</a:t>
            </a:r>
          </a:p>
          <a:p>
            <a:pPr algn="ctr"/>
            <a:r>
              <a:rPr lang="uk-UA" sz="4000" b="1" dirty="0" smtClean="0"/>
              <a:t>яка </a:t>
            </a:r>
            <a:r>
              <a:rPr lang="uk-UA" sz="4000" b="1" dirty="0"/>
              <a:t>реалізується Центром «Розвиток КСВ» та </a:t>
            </a:r>
            <a:r>
              <a:rPr lang="en-US" sz="4000" b="1" dirty="0"/>
              <a:t>Mondelēz International </a:t>
            </a:r>
            <a:r>
              <a:rPr lang="en-US" sz="4000" b="1" dirty="0" smtClean="0"/>
              <a:t>Foundation</a:t>
            </a:r>
            <a:r>
              <a:rPr lang="uk-UA" sz="4000" b="1" dirty="0" smtClean="0"/>
              <a:t>.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2609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336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Її мета – популяризація здорового способу життя, раціонального харчування серед учнів та концепції «здорового дизайну» рекреацій та приміщень, де перебувають і харчуються діти.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047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80728"/>
            <a:ext cx="57961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Програма має на меті сприяти розвитку здорового харчування, фізичних активностей та свідомого ставлення школярів до власного </a:t>
            </a:r>
            <a:r>
              <a:rPr lang="uk-UA" sz="4000" b="1" dirty="0" smtClean="0"/>
              <a:t>здоров’я.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3287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56104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3200" b="1" dirty="0"/>
              <a:t>В рамках Програми розробляються рекомендації для закладів освіти щодо реалізації активностей та створюється спільнота відповідальних закладів, що сприяють здоров’ю учнів. П’ять найактивніших шкіл у фіналі Програми отримають гранти на закупівлю обладнання для STEM*</a:t>
            </a:r>
            <a:r>
              <a:rPr lang="uk-UA" sz="3200" b="1" dirty="0" err="1"/>
              <a:t>-лабораторій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pPr algn="just" fontAlgn="base"/>
            <a:r>
              <a:rPr lang="uk-UA" sz="3200" b="1" dirty="0" smtClean="0"/>
              <a:t>(*</a:t>
            </a:r>
            <a:r>
              <a:rPr lang="uk-UA" sz="3200" b="1" dirty="0"/>
              <a:t>STEM: S-</a:t>
            </a:r>
            <a:r>
              <a:rPr lang="uk-UA" sz="3200" b="1" dirty="0" err="1"/>
              <a:t>science</a:t>
            </a:r>
            <a:r>
              <a:rPr lang="uk-UA" sz="3200" b="1" dirty="0"/>
              <a:t>, T-</a:t>
            </a:r>
            <a:r>
              <a:rPr lang="uk-UA" sz="3200" b="1" dirty="0" err="1"/>
              <a:t>technology</a:t>
            </a:r>
            <a:r>
              <a:rPr lang="uk-UA" sz="3200" b="1" dirty="0"/>
              <a:t>, E-</a:t>
            </a:r>
            <a:r>
              <a:rPr lang="uk-UA" sz="3200" b="1" dirty="0" err="1"/>
              <a:t>engineering</a:t>
            </a:r>
            <a:r>
              <a:rPr lang="uk-UA" sz="3200" b="1" dirty="0"/>
              <a:t>, M-</a:t>
            </a:r>
            <a:r>
              <a:rPr lang="uk-UA" sz="3200" b="1" dirty="0" err="1"/>
              <a:t>mathematics</a:t>
            </a:r>
            <a:r>
              <a:rPr lang="uk-UA" sz="32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826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 ÐµÐ·ÑÐ»ÑÑÐ°Ñ Ð¿Ð¾ÑÑÐºÑ Ð·Ð¾Ð±ÑÐ°Ð¶ÐµÐ½Ñ Ð·Ð° Ð·Ð°Ð¿Ð¸ÑÐ¾Ð¼ &quot;Healthy Schools ÑÐ¾ÑÐ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0"/>
          <a:stretch/>
        </p:blipFill>
        <p:spPr bwMode="auto">
          <a:xfrm>
            <a:off x="395536" y="1880351"/>
            <a:ext cx="2353551" cy="2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800230"/>
            <a:ext cx="5958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Якщо Ви мрієте про здорових </a:t>
            </a:r>
            <a:r>
              <a:rPr lang="uk-UA" sz="3200" dirty="0" smtClean="0"/>
              <a:t>діточок</a:t>
            </a:r>
            <a:r>
              <a:rPr lang="uk-UA" sz="3200" dirty="0"/>
              <a:t>, зацікавлених батьків та вчителів, які стають друзями для </a:t>
            </a:r>
            <a:r>
              <a:rPr lang="uk-UA" sz="3200" dirty="0" smtClean="0"/>
              <a:t>учнів, про </a:t>
            </a:r>
            <a:r>
              <a:rPr lang="uk-UA" sz="3200" dirty="0"/>
              <a:t>свідоме ставлення школярів до власного </a:t>
            </a:r>
            <a:r>
              <a:rPr lang="uk-UA" sz="3200" dirty="0" smtClean="0"/>
              <a:t>здоров’я,</a:t>
            </a:r>
          </a:p>
          <a:p>
            <a:pPr algn="ctr"/>
            <a:r>
              <a:rPr lang="uk-UA" sz="3200" dirty="0"/>
              <a:t>п</a:t>
            </a:r>
            <a:r>
              <a:rPr lang="uk-UA" sz="3200" dirty="0" smtClean="0"/>
              <a:t>ро </a:t>
            </a:r>
            <a:r>
              <a:rPr lang="uk-UA" sz="3200" dirty="0"/>
              <a:t>школу, вчитись у якій прагнуть із дитячого </a:t>
            </a:r>
            <a:r>
              <a:rPr lang="uk-UA" sz="3200" dirty="0" smtClean="0"/>
              <a:t>садка-  </a:t>
            </a:r>
            <a:r>
              <a:rPr lang="uk-UA" sz="3200" dirty="0">
                <a:solidFill>
                  <a:srgbClr val="FF0000"/>
                </a:solidFill>
              </a:rPr>
              <a:t>п</a:t>
            </a:r>
            <a:r>
              <a:rPr lang="uk-UA" sz="3200" dirty="0" smtClean="0">
                <a:solidFill>
                  <a:srgbClr val="FF0000"/>
                </a:solidFill>
              </a:rPr>
              <a:t>риєднуйтеся </a:t>
            </a:r>
            <a:r>
              <a:rPr lang="uk-UA" sz="3200" dirty="0">
                <a:solidFill>
                  <a:srgbClr val="FF0000"/>
                </a:solidFill>
              </a:rPr>
              <a:t>до спільноти </a:t>
            </a:r>
            <a:r>
              <a:rPr lang="en-US" sz="3200" dirty="0">
                <a:solidFill>
                  <a:srgbClr val="FF0000"/>
                </a:solidFill>
              </a:rPr>
              <a:t>Healthy </a:t>
            </a:r>
            <a:r>
              <a:rPr lang="en-US" sz="3200" dirty="0" smtClean="0">
                <a:solidFill>
                  <a:srgbClr val="FF0000"/>
                </a:solidFill>
              </a:rPr>
              <a:t>Schools</a:t>
            </a:r>
            <a:r>
              <a:rPr lang="uk-UA" sz="3200" dirty="0" smtClean="0">
                <a:solidFill>
                  <a:srgbClr val="FF0000"/>
                </a:solidFill>
              </a:rPr>
              <a:t>.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3305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Неймовірні ініціативи,</a:t>
            </a: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надзвичайна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енергія, унікальні вчителі, школярі і батьки, які заряджають, надихають і щодня доводять,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починаються з нас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самих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 ÐµÐ·ÑÐ»ÑÑÐ°Ñ Ð¿Ð¾ÑÑÐºÑ Ð·Ð¾Ð±ÑÐ°Ð¶ÐµÐ½Ñ Ð·Ð° Ð·Ð°Ð¿Ð¸ÑÐ¾Ð¼ &quot;Healthy Schools ÑÐ¾Ñ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112568" cy="3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692696"/>
            <a:ext cx="6984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>
                <a:latin typeface="Miama Nueva" panose="02000603000000000000" pitchFamily="2" charset="-52"/>
              </a:rPr>
              <a:t>Вітаємо</a:t>
            </a:r>
            <a:r>
              <a:rPr lang="ru-RU" sz="3200" dirty="0" smtClean="0">
                <a:latin typeface="Miama Nueva" panose="02000603000000000000" pitchFamily="2" charset="-52"/>
              </a:rPr>
              <a:t>!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iama Nueva" panose="02000603000000000000" pitchFamily="2" charset="-52"/>
              </a:rPr>
              <a:t> </a:t>
            </a:r>
            <a:r>
              <a:rPr lang="ru-RU" sz="3200" dirty="0" smtClean="0">
                <a:latin typeface="Miama Nueva" panose="02000603000000000000" pitchFamily="2" charset="-52"/>
              </a:rPr>
              <a:t>Команд</a:t>
            </a:r>
            <a:r>
              <a:rPr lang="uk-UA" sz="3200" dirty="0">
                <a:latin typeface="Miama Nueva" panose="02000603000000000000" pitchFamily="2" charset="-52"/>
              </a:rPr>
              <a:t>а</a:t>
            </a:r>
            <a:r>
              <a:rPr lang="ru-RU" sz="3200" dirty="0" smtClean="0">
                <a:latin typeface="Miama Nueva" panose="02000603000000000000" pitchFamily="2" charset="-52"/>
              </a:rPr>
              <a:t> </a:t>
            </a:r>
            <a:r>
              <a:rPr lang="ru-RU" sz="3200" dirty="0" smtClean="0">
                <a:latin typeface="Miama Nueva" panose="02000603000000000000" pitchFamily="2" charset="-52"/>
              </a:rPr>
              <a:t>"</a:t>
            </a:r>
            <a:r>
              <a:rPr lang="en-US" sz="3200" dirty="0" smtClean="0">
                <a:latin typeface="Miama Nueva" panose="02000603000000000000" pitchFamily="2" charset="-52"/>
              </a:rPr>
              <a:t>Healthy Schools: </a:t>
            </a:r>
            <a:r>
              <a:rPr lang="ru-RU" sz="3200" dirty="0" err="1" smtClean="0">
                <a:latin typeface="Miama Nueva" panose="02000603000000000000" pitchFamily="2" charset="-52"/>
              </a:rPr>
              <a:t>заради</a:t>
            </a:r>
            <a:r>
              <a:rPr lang="ru-RU" sz="3200" dirty="0" smtClean="0">
                <a:latin typeface="Miama Nueva" panose="02000603000000000000" pitchFamily="2" charset="-52"/>
              </a:rPr>
              <a:t> </a:t>
            </a:r>
            <a:r>
              <a:rPr lang="ru-RU" sz="3200" dirty="0" err="1" smtClean="0">
                <a:latin typeface="Miama Nueva" panose="02000603000000000000" pitchFamily="2" charset="-52"/>
              </a:rPr>
              <a:t>здорових</a:t>
            </a:r>
            <a:r>
              <a:rPr lang="ru-RU" sz="3200" dirty="0" smtClean="0">
                <a:latin typeface="Miama Nueva" panose="02000603000000000000" pitchFamily="2" charset="-52"/>
              </a:rPr>
              <a:t> і </a:t>
            </a:r>
            <a:r>
              <a:rPr lang="ru-RU" sz="3200" dirty="0" err="1" smtClean="0">
                <a:latin typeface="Miama Nueva" panose="02000603000000000000" pitchFamily="2" charset="-52"/>
              </a:rPr>
              <a:t>радісних</a:t>
            </a:r>
            <a:r>
              <a:rPr lang="ru-RU" sz="3200" dirty="0" smtClean="0">
                <a:latin typeface="Miama Nueva" panose="02000603000000000000" pitchFamily="2" charset="-52"/>
              </a:rPr>
              <a:t> </a:t>
            </a:r>
            <a:r>
              <a:rPr lang="ru-RU" sz="3200" dirty="0" err="1" smtClean="0">
                <a:latin typeface="Miama Nueva" panose="02000603000000000000" pitchFamily="2" charset="-52"/>
              </a:rPr>
              <a:t>школярів</a:t>
            </a:r>
            <a:r>
              <a:rPr lang="ru-RU" sz="3200" dirty="0" smtClean="0">
                <a:latin typeface="Miama Nueva" panose="02000603000000000000" pitchFamily="2" charset="-52"/>
              </a:rPr>
              <a:t>" рада </a:t>
            </a:r>
            <a:r>
              <a:rPr lang="ru-RU" sz="3200" dirty="0" err="1" smtClean="0">
                <a:latin typeface="Miama Nueva" panose="02000603000000000000" pitchFamily="2" charset="-52"/>
              </a:rPr>
              <a:t>повідомити</a:t>
            </a:r>
            <a:r>
              <a:rPr lang="ru-RU" sz="3200" dirty="0" smtClean="0">
                <a:latin typeface="Miama Nueva" panose="02000603000000000000" pitchFamily="2" charset="-52"/>
              </a:rPr>
              <a:t>, </a:t>
            </a:r>
            <a:r>
              <a:rPr lang="ru-RU" sz="3200" dirty="0" err="1" smtClean="0">
                <a:latin typeface="Miama Nueva" panose="02000603000000000000" pitchFamily="2" charset="-52"/>
              </a:rPr>
              <a:t>що</a:t>
            </a:r>
            <a:r>
              <a:rPr lang="ru-RU" sz="3200" dirty="0" smtClean="0">
                <a:latin typeface="Miama Nueva" panose="02000603000000000000" pitchFamily="2" charset="-52"/>
              </a:rPr>
              <a:t> ваш </a:t>
            </a:r>
            <a:r>
              <a:rPr lang="ru-RU" sz="3200" dirty="0" err="1" smtClean="0">
                <a:latin typeface="Miama Nueva" panose="02000603000000000000" pitchFamily="2" charset="-52"/>
              </a:rPr>
              <a:t>навчальний</a:t>
            </a:r>
            <a:r>
              <a:rPr lang="ru-RU" sz="3200" dirty="0" smtClean="0">
                <a:latin typeface="Miama Nueva" panose="02000603000000000000" pitchFamily="2" charset="-52"/>
              </a:rPr>
              <a:t> заклад став </a:t>
            </a:r>
            <a:r>
              <a:rPr lang="ru-RU" sz="3200" dirty="0" err="1" smtClean="0">
                <a:latin typeface="Miama Nueva" panose="02000603000000000000" pitchFamily="2" charset="-52"/>
              </a:rPr>
              <a:t>учасником</a:t>
            </a:r>
            <a:r>
              <a:rPr lang="ru-RU" sz="3200" dirty="0" smtClean="0">
                <a:latin typeface="Miama Nueva" panose="02000603000000000000" pitchFamily="2" charset="-52"/>
              </a:rPr>
              <a:t> </a:t>
            </a:r>
            <a:r>
              <a:rPr lang="ru-RU" sz="3200" dirty="0" err="1" smtClean="0">
                <a:latin typeface="Miama Nueva" panose="02000603000000000000" pitchFamily="2" charset="-52"/>
              </a:rPr>
              <a:t>Програми</a:t>
            </a:r>
            <a:r>
              <a:rPr lang="ru-RU" sz="3200" dirty="0" smtClean="0">
                <a:latin typeface="Miama Nueva" panose="02000603000000000000" pitchFamily="2" charset="-52"/>
              </a:rPr>
              <a:t>! Ваша </a:t>
            </a:r>
            <a:r>
              <a:rPr lang="ru-RU" sz="3200" dirty="0" err="1" smtClean="0">
                <a:latin typeface="Miama Nueva" panose="02000603000000000000" pitchFamily="2" charset="-52"/>
              </a:rPr>
              <a:t>мотивація</a:t>
            </a:r>
            <a:r>
              <a:rPr lang="ru-RU" sz="3200" dirty="0" smtClean="0">
                <a:latin typeface="Miama Nueva" panose="02000603000000000000" pitchFamily="2" charset="-52"/>
              </a:rPr>
              <a:t> та </a:t>
            </a:r>
            <a:r>
              <a:rPr lang="ru-RU" sz="3200" dirty="0" err="1" smtClean="0">
                <a:latin typeface="Miama Nueva" panose="02000603000000000000" pitchFamily="2" charset="-52"/>
              </a:rPr>
              <a:t>рішучість</a:t>
            </a:r>
            <a:r>
              <a:rPr lang="ru-RU" sz="3200" dirty="0" smtClean="0">
                <a:latin typeface="Miama Nueva" panose="02000603000000000000" pitchFamily="2" charset="-52"/>
              </a:rPr>
              <a:t> нас </a:t>
            </a:r>
            <a:r>
              <a:rPr lang="ru-RU" sz="3200" dirty="0" err="1" smtClean="0">
                <a:latin typeface="Miama Nueva" panose="02000603000000000000" pitchFamily="2" charset="-52"/>
              </a:rPr>
              <a:t>дуже</a:t>
            </a:r>
            <a:r>
              <a:rPr lang="ru-RU" sz="3200" dirty="0" smtClean="0">
                <a:latin typeface="Miama Nueva" panose="02000603000000000000" pitchFamily="2" charset="-52"/>
              </a:rPr>
              <a:t> </a:t>
            </a:r>
            <a:r>
              <a:rPr lang="ru-RU" sz="3200" dirty="0" err="1" smtClean="0">
                <a:latin typeface="Miama Nueva" panose="02000603000000000000" pitchFamily="2" charset="-52"/>
              </a:rPr>
              <a:t>надихають</a:t>
            </a:r>
            <a:r>
              <a:rPr lang="ru-RU" sz="3200" dirty="0" smtClean="0">
                <a:latin typeface="Miama Nueva" panose="02000603000000000000" pitchFamily="2" charset="-52"/>
              </a:rPr>
              <a:t>. </a:t>
            </a:r>
            <a:endParaRPr lang="en-US" sz="3200" dirty="0" smtClean="0">
              <a:latin typeface="Miama Nueva" panose="02000603000000000000" pitchFamily="2" charset="-52"/>
            </a:endParaRPr>
          </a:p>
          <a:p>
            <a:pPr algn="just"/>
            <a:r>
              <a:rPr lang="ru-RU" sz="3200" dirty="0" smtClean="0">
                <a:latin typeface="Miama Nueva" panose="02000603000000000000" pitchFamily="2" charset="-52"/>
              </a:rPr>
              <a:t> Починайте </a:t>
            </a:r>
            <a:r>
              <a:rPr lang="ru-RU" sz="3200" dirty="0" err="1" smtClean="0">
                <a:latin typeface="Miama Nueva" panose="02000603000000000000" pitchFamily="2" charset="-52"/>
              </a:rPr>
              <a:t>реалізовувати</a:t>
            </a:r>
            <a:r>
              <a:rPr lang="ru-RU" sz="3200" dirty="0" smtClean="0">
                <a:latin typeface="Miama Nueva" panose="02000603000000000000" pitchFamily="2" charset="-52"/>
              </a:rPr>
              <a:t> ваш план </a:t>
            </a:r>
            <a:r>
              <a:rPr lang="ru-RU" sz="3200" dirty="0" err="1" smtClean="0">
                <a:latin typeface="Miama Nueva" panose="02000603000000000000" pitchFamily="2" charset="-52"/>
              </a:rPr>
              <a:t>здорових</a:t>
            </a:r>
            <a:r>
              <a:rPr lang="ru-RU" sz="3200" dirty="0" smtClean="0">
                <a:latin typeface="Miama Nueva" panose="02000603000000000000" pitchFamily="2" charset="-52"/>
              </a:rPr>
              <a:t> активностей просто зараз, ми </a:t>
            </a:r>
            <a:r>
              <a:rPr lang="ru-RU" sz="3200" dirty="0" err="1" smtClean="0">
                <a:latin typeface="Miama Nueva" panose="02000603000000000000" pitchFamily="2" charset="-52"/>
              </a:rPr>
              <a:t>віримо</a:t>
            </a:r>
            <a:r>
              <a:rPr lang="ru-RU" sz="3200" dirty="0" smtClean="0">
                <a:latin typeface="Miama Nueva" panose="02000603000000000000" pitchFamily="2" charset="-52"/>
              </a:rPr>
              <a:t> у вас!</a:t>
            </a:r>
            <a:endParaRPr lang="ru-RU" sz="3200" dirty="0">
              <a:latin typeface="Miama Nueva" panose="020006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04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518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Bad Script</vt:lpstr>
      <vt:lpstr>Calibri</vt:lpstr>
      <vt:lpstr>Georgia</vt:lpstr>
      <vt:lpstr>Miama Nueva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Yura Yura_msi</dc:creator>
  <cp:lastModifiedBy>User</cp:lastModifiedBy>
  <cp:revision>56</cp:revision>
  <dcterms:created xsi:type="dcterms:W3CDTF">2018-10-18T21:36:02Z</dcterms:created>
  <dcterms:modified xsi:type="dcterms:W3CDTF">2018-11-08T10:54:58Z</dcterms:modified>
</cp:coreProperties>
</file>