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E86C5A-D657-43A0-BF38-6BE093D9E6FB}" type="datetimeFigureOut">
              <a:rPr lang="uk-UA" smtClean="0"/>
              <a:pPr/>
              <a:t>19.10.2018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4C5A06-2825-41D4-86D3-4DC28FE87D5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230425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                  Тренінг </a:t>
            </a:r>
            <a:b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“ Основи підприємства ” для старшокласників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578960" cy="100811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 Сколівської </a:t>
            </a:r>
            <a:r>
              <a:rPr lang="uk-UA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 </a:t>
            </a:r>
            <a:endParaRPr lang="uk-UA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І-ІІІступенів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сертифікатів </a:t>
            </a:r>
            <a:endParaRPr lang="uk-UA" dirty="0"/>
          </a:p>
        </p:txBody>
      </p:sp>
      <p:pic>
        <p:nvPicPr>
          <p:cNvPr id="5" name="Содержимое 4" descr="33074613_1048695055284084_451855298980321689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932238" cy="2620852"/>
          </a:xfrm>
        </p:spPr>
      </p:pic>
      <p:pic>
        <p:nvPicPr>
          <p:cNvPr id="6" name="Содержимое 5" descr="33077945_1048695271950729_556439424668690022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930650" cy="2619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сертифікатів </a:t>
            </a:r>
            <a:endParaRPr lang="uk-UA" dirty="0"/>
          </a:p>
        </p:txBody>
      </p:sp>
      <p:pic>
        <p:nvPicPr>
          <p:cNvPr id="5" name="Содержимое 4" descr="33079141_1048695388617384_372481994805320089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932238" cy="2620852"/>
          </a:xfrm>
        </p:spPr>
      </p:pic>
      <p:pic>
        <p:nvPicPr>
          <p:cNvPr id="6" name="Содержимое 5" descr="33082980_1048695048617418_654104827912624537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9394"/>
          <a:stretch>
            <a:fillRect/>
          </a:stretch>
        </p:blipFill>
        <p:spPr>
          <a:xfrm>
            <a:off x="5004048" y="1700808"/>
            <a:ext cx="3456384" cy="312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сертифікатів </a:t>
            </a:r>
            <a:endParaRPr lang="uk-UA" dirty="0"/>
          </a:p>
        </p:txBody>
      </p:sp>
      <p:pic>
        <p:nvPicPr>
          <p:cNvPr id="5" name="Содержимое 4" descr="33112971_1048695365284053_864092163912446771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932238" cy="2620852"/>
          </a:xfrm>
        </p:spPr>
      </p:pic>
      <p:pic>
        <p:nvPicPr>
          <p:cNvPr id="6" name="Содержимое 5" descr="33178207_1048695228617400_166927432704170393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930650" cy="2619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Друга зустріч </a:t>
            </a:r>
            <a:endParaRPr lang="uk-UA" dirty="0"/>
          </a:p>
        </p:txBody>
      </p:sp>
      <p:pic>
        <p:nvPicPr>
          <p:cNvPr id="5" name="Содержимое 4" descr="42185900_1925362394217881_830561026097073356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032448" cy="2950906"/>
          </a:xfrm>
        </p:spPr>
      </p:pic>
      <p:pic>
        <p:nvPicPr>
          <p:cNvPr id="6" name="Содержимое 5" descr="42298536_1925362420884545_786279764239948185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3930650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Друга Зустріч</a:t>
            </a:r>
            <a:endParaRPr lang="uk-UA" dirty="0"/>
          </a:p>
        </p:txBody>
      </p:sp>
      <p:pic>
        <p:nvPicPr>
          <p:cNvPr id="5" name="Содержимое 4" descr="42311783_1925363077551146_479304015780249600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32238" cy="2766930"/>
          </a:xfrm>
        </p:spPr>
      </p:pic>
      <p:pic>
        <p:nvPicPr>
          <p:cNvPr id="10" name="Содержимое 9" descr="42229202_1925362734217847_287023824919488102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5094"/>
          <a:stretch>
            <a:fillRect/>
          </a:stretch>
        </p:blipFill>
        <p:spPr>
          <a:xfrm>
            <a:off x="4644008" y="2492896"/>
            <a:ext cx="3672408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Навчальний центр ім. святого </a:t>
            </a:r>
            <a:r>
              <a:rPr lang="uk-UA" dirty="0" err="1" smtClean="0"/>
              <a:t>Боско</a:t>
            </a:r>
            <a:r>
              <a:rPr lang="uk-UA" dirty="0" smtClean="0"/>
              <a:t> та </a:t>
            </a:r>
            <a:r>
              <a:rPr lang="uk-UA" dirty="0" err="1" smtClean="0"/>
              <a:t>Грегорі</a:t>
            </a:r>
            <a:r>
              <a:rPr lang="uk-UA" dirty="0" smtClean="0"/>
              <a:t> Текстиль</a:t>
            </a:r>
            <a:endParaRPr lang="uk-UA" dirty="0"/>
          </a:p>
        </p:txBody>
      </p:sp>
      <p:pic>
        <p:nvPicPr>
          <p:cNvPr id="5" name="Содержимое 4" descr="42058844_1884868171596527_186425195235586867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32238" cy="2949179"/>
          </a:xfrm>
        </p:spPr>
      </p:pic>
      <p:pic>
        <p:nvPicPr>
          <p:cNvPr id="6" name="Содержимое 5" descr="42058972_1884867811596563_885783903971835904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42197750_1925363034217817_297989110501893734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932238" cy="2621492"/>
          </a:xfrm>
        </p:spPr>
      </p:pic>
      <p:pic>
        <p:nvPicPr>
          <p:cNvPr id="6" name="Содержимое 5" descr="42085298_1884867711596573_725715613066775756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212331_1884866921596652_908337129430450176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932238" cy="2949179"/>
          </a:xfrm>
        </p:spPr>
      </p:pic>
      <p:pic>
        <p:nvPicPr>
          <p:cNvPr id="6" name="Содержимое 5" descr="41948695_1884868341596510_320610631523971891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948723_1884868744929803_678939794260937932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932238" cy="2949179"/>
          </a:xfrm>
        </p:spPr>
      </p:pic>
      <p:pic>
        <p:nvPicPr>
          <p:cNvPr id="6" name="Содержимое 5" descr="42261163_1925362717551182_188622735868428288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3930650" cy="2620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332536_1925363410884446_361550786781931110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932238" cy="2621492"/>
          </a:xfrm>
        </p:spPr>
      </p:pic>
      <p:pic>
        <p:nvPicPr>
          <p:cNvPr id="6" name="Содержимое 5" descr="42217574_1925361507551303_338321787732990361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930650" cy="2620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фінансової підтримки Корпусу Миру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Corps Ukraine)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Програма Підтримки Малих Проектів(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SPA),</a:t>
            </a:r>
            <a:r>
              <a:rPr lang="uk-UA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Лоренс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Леонг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співорганізатор Клуб Ділових Людей Україна організували тренінг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“Основи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підприємництва. Як бізнес допомагає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суспільству”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учнів нашої школи.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Готель </a:t>
            </a:r>
            <a:r>
              <a:rPr lang="uk-UA" dirty="0" err="1" smtClean="0"/>
              <a:t>“Ірена”</a:t>
            </a:r>
            <a:endParaRPr lang="uk-UA" dirty="0"/>
          </a:p>
        </p:txBody>
      </p:sp>
      <p:pic>
        <p:nvPicPr>
          <p:cNvPr id="5" name="Содержимое 4" descr="42088743_1885032351580109_686215818900196556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932238" cy="2949179"/>
          </a:xfrm>
        </p:spPr>
      </p:pic>
      <p:pic>
        <p:nvPicPr>
          <p:cNvPr id="6" name="Содержимое 5" descr="42108737_1885031768246834_841172186471963033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175779_1885033064913371_161861497303701913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292079" cy="4389438"/>
          </a:xfrm>
        </p:spPr>
      </p:pic>
      <p:pic>
        <p:nvPicPr>
          <p:cNvPr id="6" name="Содержимое 5" descr="42136595_1885033184913359_656411022628120166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951367_1885032131580131_660599123406854553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932238" cy="2949179"/>
          </a:xfrm>
        </p:spPr>
      </p:pic>
      <p:pic>
        <p:nvPicPr>
          <p:cNvPr id="6" name="Содержимое 5" descr="42182172_1885032241580120_757374657530691584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2136588_1885032444913433_609390782387427737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932238" cy="2949179"/>
          </a:xfrm>
        </p:spPr>
      </p:pic>
      <p:pic>
        <p:nvPicPr>
          <p:cNvPr id="6" name="Содержимое 5" descr="42161615_1885032974913380_189288871981639270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Вручення сертифікатів </a:t>
            </a:r>
            <a:endParaRPr lang="uk-UA" dirty="0"/>
          </a:p>
        </p:txBody>
      </p:sp>
      <p:pic>
        <p:nvPicPr>
          <p:cNvPr id="4" name="Содержимое 3" descr="42215625_1885071014909576_33588796505781698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530225"/>
            <a:ext cx="6552728" cy="46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, учні Сколівської ЗОШ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І-ІІІступенів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щиро вдячні волонтеру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Лоренсу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Корпусу Миру за такий чудовий , змістовний проект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“Основи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підприємництва. Як бізнес допомагає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суспільству”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Ресторан </a:t>
            </a:r>
            <a:r>
              <a:rPr lang="uk-UA" dirty="0" err="1" smtClean="0"/>
              <a:t>“Техас”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Содержимое 3" descr="33099766_1048692025284387_10354420930880471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3383" y="530225"/>
            <a:ext cx="628327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зустріч </a:t>
            </a:r>
            <a:endParaRPr lang="uk-UA" dirty="0"/>
          </a:p>
        </p:txBody>
      </p:sp>
      <p:pic>
        <p:nvPicPr>
          <p:cNvPr id="5" name="Содержимое 4" descr="33163127_1048692701950986_140622546011055718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057650" cy="2808312"/>
          </a:xfrm>
        </p:spPr>
      </p:pic>
      <p:pic>
        <p:nvPicPr>
          <p:cNvPr id="6" name="Содержимое 5" descr="33239242_1048692688617654_706668328609696972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960440" cy="2763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Арія </a:t>
            </a:r>
            <a:r>
              <a:rPr lang="uk-UA" dirty="0" err="1" smtClean="0"/>
              <a:t>Моторс</a:t>
            </a:r>
            <a:r>
              <a:rPr lang="uk-UA" dirty="0" smtClean="0"/>
              <a:t> “</a:t>
            </a:r>
            <a:r>
              <a:rPr lang="en-US" dirty="0" smtClean="0"/>
              <a:t>Honda</a:t>
            </a:r>
            <a:r>
              <a:rPr lang="uk-UA" dirty="0" smtClean="0"/>
              <a:t>”</a:t>
            </a:r>
            <a:endParaRPr lang="uk-UA" dirty="0"/>
          </a:p>
        </p:txBody>
      </p:sp>
      <p:pic>
        <p:nvPicPr>
          <p:cNvPr id="5" name="Содержимое 4" descr="32944441_1048692738617649_35481908095746048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032448" cy="2620852"/>
          </a:xfrm>
        </p:spPr>
      </p:pic>
      <p:pic>
        <p:nvPicPr>
          <p:cNvPr id="6" name="Содержимое 5" descr="33063221_1048692585284331_895243807811960832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3930650" cy="2619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Арія </a:t>
            </a:r>
            <a:r>
              <a:rPr lang="uk-UA" dirty="0" err="1" smtClean="0"/>
              <a:t>Моторс</a:t>
            </a:r>
            <a:r>
              <a:rPr lang="uk-UA" dirty="0" smtClean="0"/>
              <a:t> “</a:t>
            </a:r>
            <a:r>
              <a:rPr lang="en-US" dirty="0" smtClean="0"/>
              <a:t>Honda</a:t>
            </a:r>
            <a:r>
              <a:rPr lang="uk-UA" dirty="0" smtClean="0"/>
              <a:t>”</a:t>
            </a:r>
            <a:endParaRPr lang="uk-UA" dirty="0"/>
          </a:p>
        </p:txBody>
      </p:sp>
      <p:pic>
        <p:nvPicPr>
          <p:cNvPr id="5" name="Содержимое 4" descr="33040815_1048695591950697_7790071652666048512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932238" cy="2910626"/>
          </a:xfrm>
        </p:spPr>
      </p:pic>
      <p:pic>
        <p:nvPicPr>
          <p:cNvPr id="6" name="Содержимое 5" descr="33063567_1048693808617542_7413456626293669888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8328" y="530225"/>
            <a:ext cx="3202103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Арія </a:t>
            </a:r>
            <a:r>
              <a:rPr lang="uk-UA" dirty="0" err="1" smtClean="0"/>
              <a:t>Моторс</a:t>
            </a:r>
            <a:r>
              <a:rPr lang="uk-UA" dirty="0" smtClean="0"/>
              <a:t>  “</a:t>
            </a:r>
            <a:r>
              <a:rPr lang="en-US" dirty="0" smtClean="0"/>
              <a:t>Honda</a:t>
            </a:r>
            <a:r>
              <a:rPr lang="uk-UA" dirty="0" smtClean="0"/>
              <a:t>”</a:t>
            </a:r>
            <a:endParaRPr lang="uk-UA" dirty="0"/>
          </a:p>
        </p:txBody>
      </p:sp>
      <p:pic>
        <p:nvPicPr>
          <p:cNvPr id="5" name="Содержимое 4" descr="33222859_1048692768617646_586429593876745420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7456" y="701824"/>
            <a:ext cx="3932238" cy="2620852"/>
          </a:xfrm>
        </p:spPr>
      </p:pic>
      <p:pic>
        <p:nvPicPr>
          <p:cNvPr id="6" name="Содержимое 5" descr="33345881_1048693121950944_357818246312335769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3930650" cy="2835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 Люкс ФМ Львів</a:t>
            </a:r>
            <a:endParaRPr lang="uk-UA" dirty="0"/>
          </a:p>
        </p:txBody>
      </p:sp>
      <p:pic>
        <p:nvPicPr>
          <p:cNvPr id="5" name="Содержимое 4" descr="33022015_1048694038617519_677823901627894988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841626" cy="2620852"/>
          </a:xfrm>
        </p:spPr>
      </p:pic>
      <p:pic>
        <p:nvPicPr>
          <p:cNvPr id="6" name="Содержимое 5" descr="33136415_1048694068617516_868680110255059763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3930650" cy="2806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 Люкс ФМ Львів</a:t>
            </a:r>
            <a:endParaRPr lang="uk-UA" dirty="0"/>
          </a:p>
        </p:txBody>
      </p:sp>
      <p:pic>
        <p:nvPicPr>
          <p:cNvPr id="5" name="Содержимое 4" descr="33163217_1048694198617503_847413067299317350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0270"/>
          <a:stretch>
            <a:fillRect/>
          </a:stretch>
        </p:blipFill>
        <p:spPr>
          <a:xfrm>
            <a:off x="539552" y="620688"/>
            <a:ext cx="3816424" cy="2880320"/>
          </a:xfrm>
        </p:spPr>
      </p:pic>
      <p:pic>
        <p:nvPicPr>
          <p:cNvPr id="6" name="Содержимое 5" descr="33182995_1048694178617505_93284023353422643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930650" cy="2950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133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                   Тренінг   “ Основи підприємства ” для старшокласників</vt:lpstr>
      <vt:lpstr>Слайд 2</vt:lpstr>
      <vt:lpstr>Ресторан “Техас” </vt:lpstr>
      <vt:lpstr>Перша зустріч </vt:lpstr>
      <vt:lpstr>Арія Моторс “Honda”</vt:lpstr>
      <vt:lpstr>Арія Моторс “Honda”</vt:lpstr>
      <vt:lpstr>Арія Моторс  “Honda”</vt:lpstr>
      <vt:lpstr>РАДІО Люкс ФМ Львів</vt:lpstr>
      <vt:lpstr>РАДІО Люкс ФМ Львів</vt:lpstr>
      <vt:lpstr>Отримання сертифікатів </vt:lpstr>
      <vt:lpstr>Отримання сертифікатів </vt:lpstr>
      <vt:lpstr>Отримання сертифікатів </vt:lpstr>
      <vt:lpstr>Друга зустріч </vt:lpstr>
      <vt:lpstr>Друга Зустріч</vt:lpstr>
      <vt:lpstr>Навчальний центр ім. святого Боско та Грегорі Текстиль</vt:lpstr>
      <vt:lpstr>Слайд 16</vt:lpstr>
      <vt:lpstr>Слайд 17</vt:lpstr>
      <vt:lpstr>Слайд 18</vt:lpstr>
      <vt:lpstr>Слайд 19</vt:lpstr>
      <vt:lpstr>Готель “Ірена”</vt:lpstr>
      <vt:lpstr>Слайд 21</vt:lpstr>
      <vt:lpstr>Слайд 22</vt:lpstr>
      <vt:lpstr>Слайд 23</vt:lpstr>
      <vt:lpstr>Вручення сертифікатів 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2018-10-17T16:19:38Z</dcterms:created>
  <dcterms:modified xsi:type="dcterms:W3CDTF">2018-10-18T21:15:26Z</dcterms:modified>
</cp:coreProperties>
</file>