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2" r:id="rId5"/>
    <p:sldId id="263" r:id="rId6"/>
    <p:sldId id="264" r:id="rId7"/>
    <p:sldId id="267" r:id="rId8"/>
    <p:sldId id="271" r:id="rId9"/>
    <p:sldId id="268" r:id="rId10"/>
    <p:sldId id="266" r:id="rId11"/>
    <p:sldId id="261" r:id="rId12"/>
    <p:sldId id="265" r:id="rId13"/>
    <p:sldId id="270" r:id="rId14"/>
    <p:sldId id="273" r:id="rId15"/>
    <p:sldId id="269" r:id="rId16"/>
    <p:sldId id="272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7"/>
  </p:normalViewPr>
  <p:slideViewPr>
    <p:cSldViewPr>
      <p:cViewPr varScale="1">
        <p:scale>
          <a:sx n="108" d="100"/>
          <a:sy n="108" d="100"/>
        </p:scale>
        <p:origin x="176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17451-4E24-4367-908A-13F941DAD97A}" type="datetimeFigureOut">
              <a:rPr lang="uk-UA" smtClean="0"/>
              <a:t>04.10.22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C12A-917F-410A-ADA3-7E25642DD16D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61862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17451-4E24-4367-908A-13F941DAD97A}" type="datetimeFigureOut">
              <a:rPr lang="uk-UA" smtClean="0"/>
              <a:t>04.10.22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C12A-917F-410A-ADA3-7E25642DD16D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34904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17451-4E24-4367-908A-13F941DAD97A}" type="datetimeFigureOut">
              <a:rPr lang="uk-UA" smtClean="0"/>
              <a:t>04.10.22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C12A-917F-410A-ADA3-7E25642DD16D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66194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17451-4E24-4367-908A-13F941DAD97A}" type="datetimeFigureOut">
              <a:rPr lang="uk-UA" smtClean="0"/>
              <a:t>04.10.22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C12A-917F-410A-ADA3-7E25642DD16D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51212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17451-4E24-4367-908A-13F941DAD97A}" type="datetimeFigureOut">
              <a:rPr lang="uk-UA" smtClean="0"/>
              <a:t>04.10.22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C12A-917F-410A-ADA3-7E25642DD16D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3178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17451-4E24-4367-908A-13F941DAD97A}" type="datetimeFigureOut">
              <a:rPr lang="uk-UA" smtClean="0"/>
              <a:t>04.10.22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C12A-917F-410A-ADA3-7E25642DD16D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0486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17451-4E24-4367-908A-13F941DAD97A}" type="datetimeFigureOut">
              <a:rPr lang="uk-UA" smtClean="0"/>
              <a:t>04.10.22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C12A-917F-410A-ADA3-7E25642DD16D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5970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17451-4E24-4367-908A-13F941DAD97A}" type="datetimeFigureOut">
              <a:rPr lang="uk-UA" smtClean="0"/>
              <a:t>04.10.22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C12A-917F-410A-ADA3-7E25642DD16D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32921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17451-4E24-4367-908A-13F941DAD97A}" type="datetimeFigureOut">
              <a:rPr lang="uk-UA" smtClean="0"/>
              <a:t>04.10.22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C12A-917F-410A-ADA3-7E25642DD16D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53821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17451-4E24-4367-908A-13F941DAD97A}" type="datetimeFigureOut">
              <a:rPr lang="uk-UA" smtClean="0"/>
              <a:t>04.10.22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C12A-917F-410A-ADA3-7E25642DD16D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20182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17451-4E24-4367-908A-13F941DAD97A}" type="datetimeFigureOut">
              <a:rPr lang="uk-UA" smtClean="0"/>
              <a:t>04.10.22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C12A-917F-410A-ADA3-7E25642DD16D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70780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17451-4E24-4367-908A-13F941DAD97A}" type="datetimeFigureOut">
              <a:rPr lang="uk-UA" smtClean="0"/>
              <a:t>04.10.22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BC12A-917F-410A-ADA3-7E25642DD16D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9913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2132856"/>
            <a:ext cx="4554666" cy="4509120"/>
          </a:xfrm>
          <a:prstGeom prst="rect">
            <a:avLst/>
          </a:prstGeom>
        </p:spPr>
      </p:pic>
      <p:pic>
        <p:nvPicPr>
          <p:cNvPr id="1026" name="Picture 2" descr="Цветы Минимализм (56 фото)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268"/>
            <a:ext cx="9144000" cy="688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1124744"/>
            <a:ext cx="4409196" cy="43651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6093296"/>
            <a:ext cx="7823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Практичні поради та рекомендація для дітей та підлітків</a:t>
            </a:r>
          </a:p>
        </p:txBody>
      </p:sp>
    </p:spTree>
    <p:extLst>
      <p:ext uri="{BB962C8B-B14F-4D97-AF65-F5344CB8AC3E}">
        <p14:creationId xmlns:p14="http://schemas.microsoft.com/office/powerpoint/2010/main" val="3023251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2132856"/>
            <a:ext cx="4554666" cy="4509120"/>
          </a:xfrm>
          <a:prstGeom prst="rect">
            <a:avLst/>
          </a:prstGeom>
        </p:spPr>
      </p:pic>
      <p:pic>
        <p:nvPicPr>
          <p:cNvPr id="1026" name="Picture 2" descr="Цветы Минимализм (56 фото)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268"/>
            <a:ext cx="9144000" cy="688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76855" y="548680"/>
            <a:ext cx="4572000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Комплекс вправ</a:t>
            </a:r>
          </a:p>
          <a:p>
            <a:pPr algn="ctr" fontAlgn="base"/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r>
              <a:rPr lang="uk-UA" dirty="0"/>
              <a:t>1. Візьміться обома руками за сидіння стільця, на якому сидите, напружіться та потягніться вгору. Дорахуйте до шести, опустіть руки вздовж тулуба та розслабтеся.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4648" y="2852936"/>
            <a:ext cx="5040560" cy="337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899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2132856"/>
            <a:ext cx="4554666" cy="4509120"/>
          </a:xfrm>
          <a:prstGeom prst="rect">
            <a:avLst/>
          </a:prstGeom>
        </p:spPr>
      </p:pic>
      <p:pic>
        <p:nvPicPr>
          <p:cNvPr id="1026" name="Picture 2" descr="Цветы Минимализм (56 фото)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268"/>
            <a:ext cx="9144000" cy="688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07904" y="3326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Промасажуйте пальці рук - від основи до кінчиків.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2636912"/>
            <a:ext cx="4435971" cy="3105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3251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2132856"/>
            <a:ext cx="4554666" cy="4509120"/>
          </a:xfrm>
          <a:prstGeom prst="rect">
            <a:avLst/>
          </a:prstGeom>
        </p:spPr>
      </p:pic>
      <p:pic>
        <p:nvPicPr>
          <p:cNvPr id="1026" name="Picture 2" descr="Цветы Минимализм (56 фото)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268"/>
            <a:ext cx="9144000" cy="688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95936" y="323364"/>
            <a:ext cx="3816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Вправи на дихання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51920" y="105273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ДИХАННЯ по трикутнику</a:t>
            </a:r>
          </a:p>
          <a:p>
            <a:r>
              <a:rPr lang="uk-UA" dirty="0"/>
              <a:t>Рухайтесь по сторонам трикутника і дихайте за алгоритмом:</a:t>
            </a:r>
          </a:p>
          <a:p>
            <a:r>
              <a:rPr lang="uk-UA" dirty="0"/>
              <a:t>Вдих на рахунок 3</a:t>
            </a:r>
          </a:p>
          <a:p>
            <a:r>
              <a:rPr lang="uk-UA" dirty="0"/>
              <a:t>Затримка на рахунок 3</a:t>
            </a:r>
          </a:p>
          <a:p>
            <a:r>
              <a:rPr lang="uk-UA" dirty="0"/>
              <a:t>Видих на рахунок 3</a:t>
            </a:r>
          </a:p>
        </p:txBody>
      </p:sp>
      <p:sp>
        <p:nvSpPr>
          <p:cNvPr id="5" name="AutoShape 2" descr="blob:https://web.telegram.org/a90ce727-2e8a-4a1e-9731-1114962c41e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3114539"/>
            <a:ext cx="3893418" cy="352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899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2132856"/>
            <a:ext cx="4554666" cy="4509120"/>
          </a:xfrm>
          <a:prstGeom prst="rect">
            <a:avLst/>
          </a:prstGeom>
        </p:spPr>
      </p:pic>
      <p:pic>
        <p:nvPicPr>
          <p:cNvPr id="1026" name="Picture 2" descr="Цветы Минимализм (56 фото)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268"/>
            <a:ext cx="9144000" cy="688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51920" y="403133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ДИХАННЯ по квадрату</a:t>
            </a:r>
          </a:p>
          <a:p>
            <a:r>
              <a:rPr lang="uk-UA" dirty="0"/>
              <a:t>Рухайтесь по сторонам квадрату і дихайте за алгоритмом:</a:t>
            </a:r>
          </a:p>
          <a:p>
            <a:r>
              <a:rPr lang="uk-UA" dirty="0"/>
              <a:t>Вдих на рахунок 4</a:t>
            </a:r>
          </a:p>
          <a:p>
            <a:r>
              <a:rPr lang="uk-UA" dirty="0"/>
              <a:t>Затримка на рахунок 4</a:t>
            </a:r>
          </a:p>
          <a:p>
            <a:r>
              <a:rPr lang="uk-UA" dirty="0"/>
              <a:t>Видих на рахунок 4</a:t>
            </a:r>
          </a:p>
          <a:p>
            <a:r>
              <a:rPr lang="uk-UA" dirty="0"/>
              <a:t>Затримка на рахунок 4</a:t>
            </a: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2492896"/>
            <a:ext cx="2968627" cy="387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7683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2132856"/>
            <a:ext cx="4554666" cy="4509120"/>
          </a:xfrm>
          <a:prstGeom prst="rect">
            <a:avLst/>
          </a:prstGeom>
        </p:spPr>
      </p:pic>
      <p:pic>
        <p:nvPicPr>
          <p:cNvPr id="1026" name="Picture 2" descr="Цветы Минимализм (56 фото)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268"/>
            <a:ext cx="9144000" cy="688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79912" y="7647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ДИХАННЯ за зіркою</a:t>
            </a:r>
          </a:p>
          <a:p>
            <a:r>
              <a:rPr lang="uk-UA" dirty="0"/>
              <a:t>Рухайтесь по сторонам зірки і дихайте за алгоритмом: вдих-затримка-видих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2580" y="2102164"/>
            <a:ext cx="4134443" cy="4299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6022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2132856"/>
            <a:ext cx="4554666" cy="4509120"/>
          </a:xfrm>
          <a:prstGeom prst="rect">
            <a:avLst/>
          </a:prstGeom>
        </p:spPr>
      </p:pic>
      <p:pic>
        <p:nvPicPr>
          <p:cNvPr id="1026" name="Picture 2" descr="Цветы Минимализм (56 фото)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268"/>
            <a:ext cx="9144000" cy="688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67944" y="5486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ДИХАННЯ Лінивою 8 </a:t>
            </a:r>
          </a:p>
          <a:p>
            <a:r>
              <a:rPr lang="uk-UA" dirty="0"/>
              <a:t>Слідуйте пальцем або очима Лінивою 8, починаючи зі старту-зірочки і зробіть глибокий ВДИХ</a:t>
            </a: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9574" y="1988840"/>
            <a:ext cx="3368740" cy="438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731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2132856"/>
            <a:ext cx="4554666" cy="4509120"/>
          </a:xfrm>
          <a:prstGeom prst="rect">
            <a:avLst/>
          </a:prstGeom>
        </p:spPr>
      </p:pic>
      <p:pic>
        <p:nvPicPr>
          <p:cNvPr id="1026" name="Picture 2" descr="Цветы Минимализм (56 фото)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268"/>
            <a:ext cx="9144000" cy="688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34689" y="1196752"/>
            <a:ext cx="4276437" cy="407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0108" y="508030"/>
            <a:ext cx="5643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</a:t>
            </a:r>
            <a:r>
              <a:rPr lang="uk-UA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останок -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швидка допомога «Техніка заземлення»</a:t>
            </a:r>
          </a:p>
        </p:txBody>
      </p:sp>
    </p:spTree>
    <p:extLst>
      <p:ext uri="{BB962C8B-B14F-4D97-AF65-F5344CB8AC3E}">
        <p14:creationId xmlns:p14="http://schemas.microsoft.com/office/powerpoint/2010/main" val="2636022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2132856"/>
            <a:ext cx="4554666" cy="4509120"/>
          </a:xfrm>
          <a:prstGeom prst="rect">
            <a:avLst/>
          </a:prstGeom>
        </p:spPr>
      </p:pic>
      <p:pic>
        <p:nvPicPr>
          <p:cNvPr id="1026" name="Picture 2" descr="Цветы Минимализм (56 фото)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268"/>
            <a:ext cx="9144000" cy="688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51920" y="47667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buAutoNum type="arabicPeriod"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ФАНТАЗУЙ </a:t>
            </a:r>
          </a:p>
          <a:p>
            <a:r>
              <a:rPr lang="uk-UA" dirty="0"/>
              <a:t>Фантазуючи, ми допомагаємо собі зберігати творчу іскру, спонтанність та безпосередність - все це зміцнює психічну благополуччя. Творча уява дозволяє навчитися технікам візуалізації, які дуже ефективні у боротьбі зі стресом.</a:t>
            </a:r>
          </a:p>
        </p:txBody>
      </p:sp>
      <p:pic>
        <p:nvPicPr>
          <p:cNvPr id="4098" name="Picture 2" descr="Читай &amp; Фантазуй - YouTub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5732" y="2695228"/>
            <a:ext cx="338437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251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2132856"/>
            <a:ext cx="4554666" cy="4509120"/>
          </a:xfrm>
          <a:prstGeom prst="rect">
            <a:avLst/>
          </a:prstGeom>
        </p:spPr>
      </p:pic>
      <p:pic>
        <p:nvPicPr>
          <p:cNvPr id="1026" name="Picture 2" descr="Цветы Минимализм (56 фото)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6301"/>
            <a:ext cx="9144000" cy="688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95936" y="34157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СПИ ВДЕНЬ </a:t>
            </a:r>
          </a:p>
          <a:p>
            <a:pPr algn="ctr"/>
            <a:r>
              <a:rPr lang="uk-UA" dirty="0"/>
              <a:t>Денний сон допомагає зняти напругу та підвищує працездатність. Можна дозволити собі трохи подрімати, відкинувшись на спинку стільця або навіть поклавши голову на </a:t>
            </a:r>
            <a:r>
              <a:rPr lang="uk-UA"/>
              <a:t>стіл..</a:t>
            </a:r>
            <a:endParaRPr lang="uk-UA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07904" y="3304623"/>
            <a:ext cx="5017368" cy="2736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3251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2132856"/>
            <a:ext cx="4554666" cy="4509120"/>
          </a:xfrm>
          <a:prstGeom prst="rect">
            <a:avLst/>
          </a:prstGeom>
        </p:spPr>
      </p:pic>
      <p:pic>
        <p:nvPicPr>
          <p:cNvPr id="1026" name="Picture 2" descr="Цветы Минимализм (56 фото)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268"/>
            <a:ext cx="9144000" cy="688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82060" y="692696"/>
            <a:ext cx="5040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ЧАСТІШЕ ОБІЙМАЙСЯ З БЛИЗЬКИМИ </a:t>
            </a:r>
          </a:p>
          <a:p>
            <a:r>
              <a:rPr lang="uk-UA" dirty="0"/>
              <a:t>Для зниження стресу дуже важливий тілесний контакт та емоційна підтримка близьких.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6355" y="2492896"/>
            <a:ext cx="4691971" cy="312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539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2132856"/>
            <a:ext cx="4554666" cy="4509120"/>
          </a:xfrm>
          <a:prstGeom prst="rect">
            <a:avLst/>
          </a:prstGeom>
        </p:spPr>
      </p:pic>
      <p:pic>
        <p:nvPicPr>
          <p:cNvPr id="1026" name="Picture 2" descr="Цветы Минимализм (56 фото)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268"/>
            <a:ext cx="9144000" cy="688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51920" y="65552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ГРАЙ З ДОМАШНІМИ УЛЮБЛЕНЦЯМИ </a:t>
            </a:r>
            <a:r>
              <a:rPr lang="uk-UA" dirty="0"/>
              <a:t>Дослідження доводять, що улюбленці допомагають боротися з гіпертонією, мотивують до здорового способу життя та надають велику емоційну підтримку.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1628" y="2852936"/>
            <a:ext cx="4872583" cy="2784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539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2132856"/>
            <a:ext cx="4554666" cy="4509120"/>
          </a:xfrm>
          <a:prstGeom prst="rect">
            <a:avLst/>
          </a:prstGeom>
        </p:spPr>
      </p:pic>
      <p:pic>
        <p:nvPicPr>
          <p:cNvPr id="1026" name="Picture 2" descr="Цветы Минимализм (56 фото)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268"/>
            <a:ext cx="9144000" cy="688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95936" y="5486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СПІВАЙ </a:t>
            </a:r>
          </a:p>
          <a:p>
            <a:r>
              <a:rPr lang="uk-UA" dirty="0"/>
              <a:t>Додай в своє життя музичність: піддайся пориву та співай. Спів - швидкий та ефективний спосіб боротьби зі стресом.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979673"/>
            <a:ext cx="2857500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539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2132856"/>
            <a:ext cx="4554666" cy="4509120"/>
          </a:xfrm>
          <a:prstGeom prst="rect">
            <a:avLst/>
          </a:prstGeom>
        </p:spPr>
      </p:pic>
      <p:pic>
        <p:nvPicPr>
          <p:cNvPr id="1026" name="Picture 2" descr="Цветы Минимализм (56 фото)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268"/>
            <a:ext cx="9144000" cy="688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23928" y="2606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МАЛЮЙ, ЛІПИ </a:t>
            </a:r>
            <a:br>
              <a:rPr lang="ru-RU" dirty="0"/>
            </a:br>
            <a:r>
              <a:rPr lang="uk-UA" dirty="0"/>
              <a:t>Творчість допомагає проживати та пропрацьовати емоції, зняти стрес.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1268760"/>
            <a:ext cx="3916724" cy="25050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5409" y="3717032"/>
            <a:ext cx="3946088" cy="286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31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2132856"/>
            <a:ext cx="4554666" cy="4509120"/>
          </a:xfrm>
          <a:prstGeom prst="rect">
            <a:avLst/>
          </a:prstGeom>
        </p:spPr>
      </p:pic>
      <p:pic>
        <p:nvPicPr>
          <p:cNvPr id="1026" name="Picture 2" descr="Цветы Минимализм (56 фото)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268"/>
            <a:ext cx="9144000" cy="688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51920" y="4046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ВЕДИ ЩОДЕННИК </a:t>
            </a:r>
          </a:p>
          <a:p>
            <a:r>
              <a:rPr lang="uk-UA" dirty="0"/>
              <a:t>Метод боротьби зі стресом, який підходить як дітям, так і дорослим. Опишіть свої емоції чи сни або ведіть "щоденник вдячності".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6421" y="2132856"/>
            <a:ext cx="3822998" cy="3822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7683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Цветы Минимализм (56 фото)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02" y="-41848"/>
            <a:ext cx="9144000" cy="688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95936" y="6206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ДОЗВОЛЬТЕ СОБІ МРІЯТИ </a:t>
            </a:r>
            <a:br>
              <a:rPr lang="uk-UA" dirty="0"/>
            </a:br>
            <a:r>
              <a:rPr lang="uk-UA" dirty="0"/>
              <a:t>Уявіть собі ідеальне життя та подумайте, що можете зробити вже зараз, щоб трохи наблизитись до мрії.</a:t>
            </a:r>
          </a:p>
        </p:txBody>
      </p:sp>
      <p:pic>
        <p:nvPicPr>
          <p:cNvPr id="13314" name="Picture 2" descr="Що таке мрія - як правильно вибирати мрію, чому люди її зраджують: корисні  книг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2492896"/>
            <a:ext cx="468051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7312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353</Words>
  <Application>Microsoft Macintosh PowerPoint</Application>
  <PresentationFormat>Экран (4:3)</PresentationFormat>
  <Paragraphs>35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</dc:creator>
  <cp:lastModifiedBy>Богдан Оселедько</cp:lastModifiedBy>
  <cp:revision>9</cp:revision>
  <dcterms:created xsi:type="dcterms:W3CDTF">2022-03-28T07:39:44Z</dcterms:created>
  <dcterms:modified xsi:type="dcterms:W3CDTF">2022-10-04T11:29:47Z</dcterms:modified>
</cp:coreProperties>
</file>