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6" r:id="rId4"/>
    <p:sldId id="264" r:id="rId5"/>
    <p:sldId id="262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6D386-92D5-4F7E-9094-74D5D37DFCB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3EF750-A9F1-4E8F-9850-CB452FBFDE71}">
      <dgm:prSet phldrT="[Текст]" custT="1"/>
      <dgm:spPr/>
      <dgm:t>
        <a:bodyPr/>
        <a:lstStyle/>
        <a:p>
          <a:pPr algn="ctr"/>
          <a:r>
            <a:rPr lang="uk-UA" sz="2800" b="1" dirty="0" smtClean="0"/>
            <a:t>І засідання </a:t>
          </a:r>
          <a:endParaRPr lang="uk-UA" sz="2800" dirty="0" smtClean="0"/>
        </a:p>
        <a:p>
          <a:pPr algn="l"/>
          <a:r>
            <a:rPr lang="uk-UA" sz="2800" b="1" dirty="0" smtClean="0"/>
            <a:t>Тема:</a:t>
          </a:r>
          <a:r>
            <a:rPr lang="uk-UA" sz="2800" dirty="0" smtClean="0"/>
            <a:t> «Особливості адаптації учнів 1-го, 5-го класів.</a:t>
          </a:r>
          <a:endParaRPr lang="ru-RU" sz="2800" dirty="0"/>
        </a:p>
      </dgm:t>
    </dgm:pt>
    <dgm:pt modelId="{735FC324-67D6-4960-8BF3-443EFBC66A11}" type="parTrans" cxnId="{18515384-26FB-42CF-8651-C591539FD584}">
      <dgm:prSet/>
      <dgm:spPr/>
      <dgm:t>
        <a:bodyPr/>
        <a:lstStyle/>
        <a:p>
          <a:endParaRPr lang="ru-RU"/>
        </a:p>
      </dgm:t>
    </dgm:pt>
    <dgm:pt modelId="{2BB341E3-73F5-48B0-9AD2-4B6065E1F542}" type="sibTrans" cxnId="{18515384-26FB-42CF-8651-C591539FD584}">
      <dgm:prSet/>
      <dgm:spPr/>
      <dgm:t>
        <a:bodyPr/>
        <a:lstStyle/>
        <a:p>
          <a:endParaRPr lang="ru-RU"/>
        </a:p>
      </dgm:t>
    </dgm:pt>
    <dgm:pt modelId="{99585C12-9B9B-41EF-99E0-6923187EB1C1}">
      <dgm:prSet phldrT="[Текст]" custT="1"/>
      <dgm:spPr/>
      <dgm:t>
        <a:bodyPr/>
        <a:lstStyle/>
        <a:p>
          <a:r>
            <a:rPr lang="ru-RU" sz="2000" b="1" dirty="0" smtClean="0"/>
            <a:t>1</a:t>
          </a:r>
          <a:r>
            <a:rPr lang="ru-RU" sz="2000" dirty="0" smtClean="0"/>
            <a:t>. </a:t>
          </a:r>
          <a:r>
            <a:rPr lang="ru-RU" sz="2000" dirty="0" err="1" smtClean="0"/>
            <a:t>Аналіз</a:t>
          </a:r>
          <a:r>
            <a:rPr lang="ru-RU" sz="2000" dirty="0" smtClean="0"/>
            <a:t> </a:t>
          </a:r>
          <a:r>
            <a:rPr lang="ru-RU" sz="2000" dirty="0" err="1" smtClean="0"/>
            <a:t>психологічного</a:t>
          </a:r>
          <a:r>
            <a:rPr lang="ru-RU" sz="2000" dirty="0" smtClean="0"/>
            <a:t>  </a:t>
          </a:r>
          <a:r>
            <a:rPr lang="ru-RU" sz="2000" dirty="0" err="1" smtClean="0"/>
            <a:t>спостереження</a:t>
          </a:r>
          <a:r>
            <a:rPr lang="ru-RU" sz="2000" dirty="0" smtClean="0"/>
            <a:t>.“</a:t>
          </a:r>
          <a:r>
            <a:rPr lang="ru-RU" sz="2000" dirty="0" err="1" smtClean="0"/>
            <a:t>Особливості</a:t>
          </a:r>
          <a:r>
            <a:rPr lang="ru-RU" sz="2000" dirty="0" smtClean="0"/>
            <a:t> </a:t>
          </a:r>
          <a:r>
            <a:rPr lang="ru-RU" sz="2000" dirty="0" err="1" smtClean="0"/>
            <a:t>адаптації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r>
            <a:rPr lang="ru-RU" sz="2000" dirty="0" smtClean="0"/>
            <a:t> 1-х, 5-х </a:t>
          </a:r>
          <a:r>
            <a:rPr lang="ru-RU" sz="2000" dirty="0" err="1" smtClean="0"/>
            <a:t>класів</a:t>
          </a:r>
          <a:r>
            <a:rPr lang="ru-RU" sz="2000" dirty="0" smtClean="0"/>
            <a:t> до </a:t>
          </a:r>
          <a:r>
            <a:rPr lang="ru-RU" sz="2000" dirty="0" err="1" smtClean="0"/>
            <a:t>нових</a:t>
          </a:r>
          <a:r>
            <a:rPr lang="ru-RU" sz="2000" dirty="0" smtClean="0"/>
            <a:t> умов </a:t>
          </a:r>
          <a:r>
            <a:rPr lang="ru-RU" sz="2000" dirty="0" err="1" smtClean="0"/>
            <a:t>навчання</a:t>
          </a:r>
          <a:r>
            <a:rPr lang="ru-RU" sz="2000" dirty="0" smtClean="0"/>
            <a:t> і </a:t>
          </a:r>
          <a:r>
            <a:rPr lang="ru-RU" sz="2000" dirty="0" err="1" smtClean="0"/>
            <a:t>виховання</a:t>
          </a:r>
          <a:r>
            <a:rPr lang="ru-RU" sz="2000" dirty="0" smtClean="0"/>
            <a:t>. </a:t>
          </a:r>
          <a:r>
            <a:rPr lang="ru-RU" sz="2000" dirty="0" err="1" smtClean="0"/>
            <a:t>Психолого-педагогічний</a:t>
          </a:r>
          <a:r>
            <a:rPr lang="ru-RU" sz="2000" dirty="0" smtClean="0"/>
            <a:t> </a:t>
          </a:r>
          <a:r>
            <a:rPr lang="ru-RU" sz="2000" dirty="0" err="1" smtClean="0"/>
            <a:t>супровід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r>
            <a:rPr lang="ru-RU" sz="2000" dirty="0" smtClean="0"/>
            <a:t> 1-х, 5-х </a:t>
          </a:r>
          <a:r>
            <a:rPr lang="ru-RU" sz="2000" dirty="0" err="1" smtClean="0"/>
            <a:t>класів</a:t>
          </a:r>
          <a:r>
            <a:rPr lang="ru-RU" sz="2000" dirty="0" smtClean="0"/>
            <a:t>”. </a:t>
          </a:r>
          <a:endParaRPr lang="ru-RU" sz="2000" dirty="0"/>
        </a:p>
      </dgm:t>
    </dgm:pt>
    <dgm:pt modelId="{F27F9060-4BA5-402D-A60D-2CF9C44764C5}" type="parTrans" cxnId="{2C1CA0DD-08A4-40A3-B4D6-1FD6DCCA95F5}">
      <dgm:prSet/>
      <dgm:spPr/>
      <dgm:t>
        <a:bodyPr/>
        <a:lstStyle/>
        <a:p>
          <a:endParaRPr lang="ru-RU"/>
        </a:p>
      </dgm:t>
    </dgm:pt>
    <dgm:pt modelId="{635693DE-1152-4D29-82CB-854E84E51F99}" type="sibTrans" cxnId="{2C1CA0DD-08A4-40A3-B4D6-1FD6DCCA95F5}">
      <dgm:prSet/>
      <dgm:spPr/>
      <dgm:t>
        <a:bodyPr/>
        <a:lstStyle/>
        <a:p>
          <a:endParaRPr lang="ru-RU"/>
        </a:p>
      </dgm:t>
    </dgm:pt>
    <dgm:pt modelId="{9E53D232-8AA7-4C12-90E0-CCABBB1786D9}">
      <dgm:prSet phldrT="[Текст]" custT="1"/>
      <dgm:spPr/>
      <dgm:t>
        <a:bodyPr/>
        <a:lstStyle/>
        <a:p>
          <a:r>
            <a:rPr lang="ru-RU" sz="2000" b="1" dirty="0" smtClean="0"/>
            <a:t>3. </a:t>
          </a:r>
          <a:r>
            <a:rPr lang="ru-RU" sz="2000" dirty="0" err="1" smtClean="0"/>
            <a:t>Звіт</a:t>
          </a:r>
          <a:r>
            <a:rPr lang="ru-RU" sz="2000" dirty="0" smtClean="0"/>
            <a:t> </a:t>
          </a:r>
          <a:r>
            <a:rPr lang="ru-RU" sz="2000" dirty="0" err="1" smtClean="0"/>
            <a:t>класного</a:t>
          </a:r>
          <a:r>
            <a:rPr lang="ru-RU" sz="2000" dirty="0" smtClean="0"/>
            <a:t> </a:t>
          </a:r>
          <a:r>
            <a:rPr lang="ru-RU" sz="2000" dirty="0" err="1" smtClean="0"/>
            <a:t>керівника</a:t>
          </a:r>
          <a:r>
            <a:rPr lang="ru-RU" sz="2000" dirty="0" smtClean="0"/>
            <a:t> 5-го </a:t>
          </a:r>
          <a:r>
            <a:rPr lang="ru-RU" sz="2000" dirty="0" err="1" smtClean="0"/>
            <a:t>класу</a:t>
          </a:r>
          <a:r>
            <a:rPr lang="ru-RU" sz="2000" dirty="0" smtClean="0"/>
            <a:t> про </a:t>
          </a:r>
          <a:r>
            <a:rPr lang="ru-RU" sz="2000" dirty="0" err="1" smtClean="0"/>
            <a:t>рівень</a:t>
          </a:r>
          <a:r>
            <a:rPr lang="ru-RU" sz="2000" dirty="0" smtClean="0"/>
            <a:t> </a:t>
          </a:r>
          <a:r>
            <a:rPr lang="ru-RU" sz="2000" dirty="0" err="1" smtClean="0"/>
            <a:t>адаптації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r>
            <a:rPr lang="ru-RU" sz="2000" dirty="0" smtClean="0"/>
            <a:t> до </a:t>
          </a:r>
          <a:r>
            <a:rPr lang="ru-RU" sz="2000" dirty="0" err="1" smtClean="0"/>
            <a:t>нових</a:t>
          </a:r>
          <a:r>
            <a:rPr lang="ru-RU" sz="2000" dirty="0" smtClean="0"/>
            <a:t> умов </a:t>
          </a:r>
          <a:r>
            <a:rPr lang="ru-RU" sz="2000" dirty="0" err="1" smtClean="0"/>
            <a:t>навчання</a:t>
          </a:r>
          <a:r>
            <a:rPr lang="ru-RU" sz="2000" dirty="0" smtClean="0"/>
            <a:t> та </a:t>
          </a:r>
          <a:r>
            <a:rPr lang="ru-RU" sz="2000" dirty="0" err="1" smtClean="0"/>
            <a:t>виховання</a:t>
          </a:r>
          <a:r>
            <a:rPr lang="ru-RU" sz="2000" dirty="0" smtClean="0"/>
            <a:t>. </a:t>
          </a:r>
          <a:endParaRPr lang="ru-RU" sz="2000" dirty="0"/>
        </a:p>
      </dgm:t>
    </dgm:pt>
    <dgm:pt modelId="{C4E7CA51-16BD-412C-85AF-334927702E80}" type="parTrans" cxnId="{44363F09-7CB2-48DF-BDD8-09BCFB4F73FC}">
      <dgm:prSet/>
      <dgm:spPr/>
      <dgm:t>
        <a:bodyPr/>
        <a:lstStyle/>
        <a:p>
          <a:endParaRPr lang="ru-RU"/>
        </a:p>
      </dgm:t>
    </dgm:pt>
    <dgm:pt modelId="{03855B54-0E3B-4E5C-BA01-8189CC359414}" type="sibTrans" cxnId="{44363F09-7CB2-48DF-BDD8-09BCFB4F73FC}">
      <dgm:prSet/>
      <dgm:spPr/>
      <dgm:t>
        <a:bodyPr/>
        <a:lstStyle/>
        <a:p>
          <a:endParaRPr lang="ru-RU"/>
        </a:p>
      </dgm:t>
    </dgm:pt>
    <dgm:pt modelId="{02B455E7-E37F-4B3D-82DE-4FAF78EFB7C6}">
      <dgm:prSet phldrT="[Текст]" custT="1"/>
      <dgm:spPr/>
      <dgm:t>
        <a:bodyPr/>
        <a:lstStyle/>
        <a:p>
          <a:r>
            <a:rPr lang="ru-RU" sz="2000" b="1" dirty="0" smtClean="0"/>
            <a:t>2</a:t>
          </a:r>
          <a:r>
            <a:rPr lang="ru-RU" sz="2000" dirty="0" smtClean="0"/>
            <a:t>. </a:t>
          </a:r>
          <a:r>
            <a:rPr lang="ru-RU" sz="2000" dirty="0" err="1" smtClean="0"/>
            <a:t>Звіт</a:t>
          </a:r>
          <a:r>
            <a:rPr lang="ru-RU" sz="2000" dirty="0" smtClean="0"/>
            <a:t> </a:t>
          </a:r>
          <a:r>
            <a:rPr lang="ru-RU" sz="2000" dirty="0" err="1" smtClean="0"/>
            <a:t>класного</a:t>
          </a:r>
          <a:r>
            <a:rPr lang="ru-RU" sz="2000" dirty="0" smtClean="0"/>
            <a:t> </a:t>
          </a:r>
          <a:r>
            <a:rPr lang="ru-RU" sz="2000" dirty="0" err="1" smtClean="0"/>
            <a:t>керівника</a:t>
          </a:r>
          <a:r>
            <a:rPr lang="ru-RU" sz="2000" dirty="0" smtClean="0"/>
            <a:t> 1-го </a:t>
          </a:r>
          <a:r>
            <a:rPr lang="ru-RU" sz="2000" dirty="0" err="1" smtClean="0"/>
            <a:t>класу</a:t>
          </a:r>
          <a:r>
            <a:rPr lang="ru-RU" sz="2000" dirty="0" smtClean="0"/>
            <a:t> про </a:t>
          </a:r>
          <a:r>
            <a:rPr lang="ru-RU" sz="2000" dirty="0" err="1" smtClean="0"/>
            <a:t>рівень</a:t>
          </a:r>
          <a:r>
            <a:rPr lang="ru-RU" sz="2000" dirty="0" smtClean="0"/>
            <a:t> </a:t>
          </a:r>
          <a:r>
            <a:rPr lang="ru-RU" sz="2000" dirty="0" err="1" smtClean="0"/>
            <a:t>адаптації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r>
            <a:rPr lang="ru-RU" sz="2000" dirty="0" smtClean="0"/>
            <a:t> до </a:t>
          </a:r>
          <a:r>
            <a:rPr lang="ru-RU" sz="2000" dirty="0" err="1" smtClean="0"/>
            <a:t>нових</a:t>
          </a:r>
          <a:r>
            <a:rPr lang="ru-RU" sz="2000" dirty="0" smtClean="0"/>
            <a:t> умов </a:t>
          </a:r>
          <a:r>
            <a:rPr lang="ru-RU" sz="2000" dirty="0" err="1" smtClean="0"/>
            <a:t>навчання</a:t>
          </a:r>
          <a:r>
            <a:rPr lang="ru-RU" sz="2000" dirty="0" smtClean="0"/>
            <a:t> та </a:t>
          </a:r>
          <a:r>
            <a:rPr lang="ru-RU" sz="2000" dirty="0" err="1" smtClean="0"/>
            <a:t>виховання</a:t>
          </a:r>
          <a:r>
            <a:rPr lang="ru-RU" sz="2000" dirty="0" smtClean="0"/>
            <a:t>. </a:t>
          </a:r>
          <a:endParaRPr lang="ru-RU" sz="2000" dirty="0"/>
        </a:p>
      </dgm:t>
    </dgm:pt>
    <dgm:pt modelId="{E0ED01CA-271F-4C23-B0BE-2ECD95B2E397}" type="parTrans" cxnId="{AB56CC68-1D35-4D23-9F5C-C90669955EB5}">
      <dgm:prSet/>
      <dgm:spPr/>
      <dgm:t>
        <a:bodyPr/>
        <a:lstStyle/>
        <a:p>
          <a:endParaRPr lang="ru-RU"/>
        </a:p>
      </dgm:t>
    </dgm:pt>
    <dgm:pt modelId="{94FE9741-C3E0-446D-95A6-48C4EFB823C9}" type="sibTrans" cxnId="{AB56CC68-1D35-4D23-9F5C-C90669955EB5}">
      <dgm:prSet/>
      <dgm:spPr/>
      <dgm:t>
        <a:bodyPr/>
        <a:lstStyle/>
        <a:p>
          <a:endParaRPr lang="ru-RU"/>
        </a:p>
      </dgm:t>
    </dgm:pt>
    <dgm:pt modelId="{27817943-89ED-4CE9-A805-FA0E8367E8B0}" type="pres">
      <dgm:prSet presAssocID="{7D66D386-92D5-4F7E-9094-74D5D37DFC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EC20C-D1B0-4B0E-982F-5743C250407B}" type="pres">
      <dgm:prSet presAssocID="{913EF750-A9F1-4E8F-9850-CB452FBFDE71}" presName="parentLin" presStyleCnt="0"/>
      <dgm:spPr/>
      <dgm:t>
        <a:bodyPr/>
        <a:lstStyle/>
        <a:p>
          <a:endParaRPr lang="ru-RU"/>
        </a:p>
      </dgm:t>
    </dgm:pt>
    <dgm:pt modelId="{6F5C2873-46B0-45B3-8186-867D1878B3D9}" type="pres">
      <dgm:prSet presAssocID="{913EF750-A9F1-4E8F-9850-CB452FBFDE7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A70AA73-A776-46B7-A542-3B538BC1BFEA}" type="pres">
      <dgm:prSet presAssocID="{913EF750-A9F1-4E8F-9850-CB452FBFDE71}" presName="parentText" presStyleLbl="node1" presStyleIdx="0" presStyleCnt="4" custScaleX="142997" custScaleY="186093" custLinFactNeighborX="2645" custLinFactNeighborY="-11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57F3-B5F0-4A68-ACA0-702E8D76458E}" type="pres">
      <dgm:prSet presAssocID="{913EF750-A9F1-4E8F-9850-CB452FBFDE71}" presName="negativeSpace" presStyleCnt="0"/>
      <dgm:spPr/>
      <dgm:t>
        <a:bodyPr/>
        <a:lstStyle/>
        <a:p>
          <a:endParaRPr lang="ru-RU"/>
        </a:p>
      </dgm:t>
    </dgm:pt>
    <dgm:pt modelId="{B6174128-DED8-4B44-B5B0-BA86AF5C57E5}" type="pres">
      <dgm:prSet presAssocID="{913EF750-A9F1-4E8F-9850-CB452FBFDE71}" presName="childText" presStyleLbl="conFgAcc1" presStyleIdx="0" presStyleCnt="4" custLinFactY="13268" custLinFactNeighborX="-3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037DB-E860-44D9-A5AA-A56C0FE6AC60}" type="pres">
      <dgm:prSet presAssocID="{2BB341E3-73F5-48B0-9AD2-4B6065E1F542}" presName="spaceBetweenRectangles" presStyleCnt="0"/>
      <dgm:spPr/>
      <dgm:t>
        <a:bodyPr/>
        <a:lstStyle/>
        <a:p>
          <a:endParaRPr lang="ru-RU"/>
        </a:p>
      </dgm:t>
    </dgm:pt>
    <dgm:pt modelId="{04CAAE07-C356-4410-93B7-D1E5B447A0F3}" type="pres">
      <dgm:prSet presAssocID="{99585C12-9B9B-41EF-99E0-6923187EB1C1}" presName="parentLin" presStyleCnt="0"/>
      <dgm:spPr/>
      <dgm:t>
        <a:bodyPr/>
        <a:lstStyle/>
        <a:p>
          <a:endParaRPr lang="ru-RU"/>
        </a:p>
      </dgm:t>
    </dgm:pt>
    <dgm:pt modelId="{C4F075B7-C630-40D7-96E5-1911AF790129}" type="pres">
      <dgm:prSet presAssocID="{99585C12-9B9B-41EF-99E0-6923187EB1C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A872571-D603-4A4A-8121-7756C5193B7D}" type="pres">
      <dgm:prSet presAssocID="{99585C12-9B9B-41EF-99E0-6923187EB1C1}" presName="parentText" presStyleLbl="node1" presStyleIdx="1" presStyleCnt="4" custScaleX="142857" custScaleY="180873" custLinFactNeighborX="2539" custLinFactNeighborY="-35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5181-1367-43BE-88F6-B462460B8249}" type="pres">
      <dgm:prSet presAssocID="{99585C12-9B9B-41EF-99E0-6923187EB1C1}" presName="negativeSpace" presStyleCnt="0"/>
      <dgm:spPr/>
      <dgm:t>
        <a:bodyPr/>
        <a:lstStyle/>
        <a:p>
          <a:endParaRPr lang="ru-RU"/>
        </a:p>
      </dgm:t>
    </dgm:pt>
    <dgm:pt modelId="{EC9982EF-917E-4DAE-9714-96ADB6BD06A7}" type="pres">
      <dgm:prSet presAssocID="{99585C12-9B9B-41EF-99E0-6923187EB1C1}" presName="childText" presStyleLbl="conFgAcc1" presStyleIdx="1" presStyleCnt="4" custLinFactNeighborY="-8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9B76C-C027-4218-BCDA-944275928A8B}" type="pres">
      <dgm:prSet presAssocID="{635693DE-1152-4D29-82CB-854E84E51F99}" presName="spaceBetweenRectangles" presStyleCnt="0"/>
      <dgm:spPr/>
      <dgm:t>
        <a:bodyPr/>
        <a:lstStyle/>
        <a:p>
          <a:endParaRPr lang="ru-RU"/>
        </a:p>
      </dgm:t>
    </dgm:pt>
    <dgm:pt modelId="{4A824F3E-4C8F-4B6C-9D30-B57B7173522E}" type="pres">
      <dgm:prSet presAssocID="{02B455E7-E37F-4B3D-82DE-4FAF78EFB7C6}" presName="parentLin" presStyleCnt="0"/>
      <dgm:spPr/>
      <dgm:t>
        <a:bodyPr/>
        <a:lstStyle/>
        <a:p>
          <a:endParaRPr lang="ru-RU"/>
        </a:p>
      </dgm:t>
    </dgm:pt>
    <dgm:pt modelId="{6DE26AF7-66D1-4E7F-B60B-0523143A3C98}" type="pres">
      <dgm:prSet presAssocID="{02B455E7-E37F-4B3D-82DE-4FAF78EFB7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77FC5A7-5963-4F5B-B0A0-D351B834721B}" type="pres">
      <dgm:prSet presAssocID="{02B455E7-E37F-4B3D-82DE-4FAF78EFB7C6}" presName="parentText" presStyleLbl="node1" presStyleIdx="2" presStyleCnt="4" custScaleX="142857" custScaleY="171128" custLinFactNeighborX="-6573" custLinFactNeighborY="-73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1B976-D5BD-431A-97F0-02174162F022}" type="pres">
      <dgm:prSet presAssocID="{02B455E7-E37F-4B3D-82DE-4FAF78EFB7C6}" presName="negativeSpace" presStyleCnt="0"/>
      <dgm:spPr/>
      <dgm:t>
        <a:bodyPr/>
        <a:lstStyle/>
        <a:p>
          <a:endParaRPr lang="ru-RU"/>
        </a:p>
      </dgm:t>
    </dgm:pt>
    <dgm:pt modelId="{7DB7AFAB-793F-4D86-AFA1-B6CAE63FD2CC}" type="pres">
      <dgm:prSet presAssocID="{02B455E7-E37F-4B3D-82DE-4FAF78EFB7C6}" presName="childText" presStyleLbl="conFgAcc1" presStyleIdx="2" presStyleCnt="4" custLinFactY="-454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12CE1-529B-4AB5-AEB5-B04E8A14C125}" type="pres">
      <dgm:prSet presAssocID="{94FE9741-C3E0-446D-95A6-48C4EFB823C9}" presName="spaceBetweenRectangles" presStyleCnt="0"/>
      <dgm:spPr/>
      <dgm:t>
        <a:bodyPr/>
        <a:lstStyle/>
        <a:p>
          <a:endParaRPr lang="ru-RU"/>
        </a:p>
      </dgm:t>
    </dgm:pt>
    <dgm:pt modelId="{4992CC38-8051-42B6-A21F-0B4D6D3FB6DE}" type="pres">
      <dgm:prSet presAssocID="{9E53D232-8AA7-4C12-90E0-CCABBB1786D9}" presName="parentLin" presStyleCnt="0"/>
      <dgm:spPr/>
      <dgm:t>
        <a:bodyPr/>
        <a:lstStyle/>
        <a:p>
          <a:endParaRPr lang="ru-RU"/>
        </a:p>
      </dgm:t>
    </dgm:pt>
    <dgm:pt modelId="{063F3F78-5C83-4BFC-9D58-6A820EEDC30B}" type="pres">
      <dgm:prSet presAssocID="{9E53D232-8AA7-4C12-90E0-CCABBB1786D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6AE6318-A17F-4D3E-85B1-3F5C796FB546}" type="pres">
      <dgm:prSet presAssocID="{9E53D232-8AA7-4C12-90E0-CCABBB1786D9}" presName="parentText" presStyleLbl="node1" presStyleIdx="3" presStyleCnt="4" custScaleX="142857" custScaleY="143930" custLinFactY="-7431" custLinFactNeighborX="-497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CBD72-C77D-40FF-8324-2659CAE11DC2}" type="pres">
      <dgm:prSet presAssocID="{9E53D232-8AA7-4C12-90E0-CCABBB1786D9}" presName="negativeSpace" presStyleCnt="0"/>
      <dgm:spPr/>
      <dgm:t>
        <a:bodyPr/>
        <a:lstStyle/>
        <a:p>
          <a:endParaRPr lang="ru-RU"/>
        </a:p>
      </dgm:t>
    </dgm:pt>
    <dgm:pt modelId="{16C54087-0FD1-45F0-84AE-C3E44A97F059}" type="pres">
      <dgm:prSet presAssocID="{9E53D232-8AA7-4C12-90E0-CCABBB1786D9}" presName="childText" presStyleLbl="conFgAcc1" presStyleIdx="3" presStyleCnt="4" custLinFactY="-308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5EABE-39AB-42AE-B770-9F2A79BD0449}" type="presOf" srcId="{99585C12-9B9B-41EF-99E0-6923187EB1C1}" destId="{C4F075B7-C630-40D7-96E5-1911AF790129}" srcOrd="0" destOrd="0" presId="urn:microsoft.com/office/officeart/2005/8/layout/list1"/>
    <dgm:cxn modelId="{AB56CC68-1D35-4D23-9F5C-C90669955EB5}" srcId="{7D66D386-92D5-4F7E-9094-74D5D37DFCB5}" destId="{02B455E7-E37F-4B3D-82DE-4FAF78EFB7C6}" srcOrd="2" destOrd="0" parTransId="{E0ED01CA-271F-4C23-B0BE-2ECD95B2E397}" sibTransId="{94FE9741-C3E0-446D-95A6-48C4EFB823C9}"/>
    <dgm:cxn modelId="{2C1CA0DD-08A4-40A3-B4D6-1FD6DCCA95F5}" srcId="{7D66D386-92D5-4F7E-9094-74D5D37DFCB5}" destId="{99585C12-9B9B-41EF-99E0-6923187EB1C1}" srcOrd="1" destOrd="0" parTransId="{F27F9060-4BA5-402D-A60D-2CF9C44764C5}" sibTransId="{635693DE-1152-4D29-82CB-854E84E51F99}"/>
    <dgm:cxn modelId="{789B048C-95A8-4536-8D1B-8E02C4694012}" type="presOf" srcId="{02B455E7-E37F-4B3D-82DE-4FAF78EFB7C6}" destId="{F77FC5A7-5963-4F5B-B0A0-D351B834721B}" srcOrd="1" destOrd="0" presId="urn:microsoft.com/office/officeart/2005/8/layout/list1"/>
    <dgm:cxn modelId="{9CCA9FA5-DC59-40BD-B51B-95A5D5ACE2B2}" type="presOf" srcId="{9E53D232-8AA7-4C12-90E0-CCABBB1786D9}" destId="{26AE6318-A17F-4D3E-85B1-3F5C796FB546}" srcOrd="1" destOrd="0" presId="urn:microsoft.com/office/officeart/2005/8/layout/list1"/>
    <dgm:cxn modelId="{18515384-26FB-42CF-8651-C591539FD584}" srcId="{7D66D386-92D5-4F7E-9094-74D5D37DFCB5}" destId="{913EF750-A9F1-4E8F-9850-CB452FBFDE71}" srcOrd="0" destOrd="0" parTransId="{735FC324-67D6-4960-8BF3-443EFBC66A11}" sibTransId="{2BB341E3-73F5-48B0-9AD2-4B6065E1F542}"/>
    <dgm:cxn modelId="{DC508666-3969-4D95-93A5-D2A8CF5BF868}" type="presOf" srcId="{99585C12-9B9B-41EF-99E0-6923187EB1C1}" destId="{0A872571-D603-4A4A-8121-7756C5193B7D}" srcOrd="1" destOrd="0" presId="urn:microsoft.com/office/officeart/2005/8/layout/list1"/>
    <dgm:cxn modelId="{44363F09-7CB2-48DF-BDD8-09BCFB4F73FC}" srcId="{7D66D386-92D5-4F7E-9094-74D5D37DFCB5}" destId="{9E53D232-8AA7-4C12-90E0-CCABBB1786D9}" srcOrd="3" destOrd="0" parTransId="{C4E7CA51-16BD-412C-85AF-334927702E80}" sibTransId="{03855B54-0E3B-4E5C-BA01-8189CC359414}"/>
    <dgm:cxn modelId="{91E7B23E-0E28-4784-B4D2-C54BEFA56D6F}" type="presOf" srcId="{02B455E7-E37F-4B3D-82DE-4FAF78EFB7C6}" destId="{6DE26AF7-66D1-4E7F-B60B-0523143A3C98}" srcOrd="0" destOrd="0" presId="urn:microsoft.com/office/officeart/2005/8/layout/list1"/>
    <dgm:cxn modelId="{B14DB324-2E8D-4FD9-905E-DD85531E3A65}" type="presOf" srcId="{913EF750-A9F1-4E8F-9850-CB452FBFDE71}" destId="{FA70AA73-A776-46B7-A542-3B538BC1BFEA}" srcOrd="1" destOrd="0" presId="urn:microsoft.com/office/officeart/2005/8/layout/list1"/>
    <dgm:cxn modelId="{0B57ECF9-DE43-47C3-8816-824CA98400DA}" type="presOf" srcId="{913EF750-A9F1-4E8F-9850-CB452FBFDE71}" destId="{6F5C2873-46B0-45B3-8186-867D1878B3D9}" srcOrd="0" destOrd="0" presId="urn:microsoft.com/office/officeart/2005/8/layout/list1"/>
    <dgm:cxn modelId="{B7C1E49A-F871-4F5F-ABC1-33FDDBFEBB30}" type="presOf" srcId="{7D66D386-92D5-4F7E-9094-74D5D37DFCB5}" destId="{27817943-89ED-4CE9-A805-FA0E8367E8B0}" srcOrd="0" destOrd="0" presId="urn:microsoft.com/office/officeart/2005/8/layout/list1"/>
    <dgm:cxn modelId="{BA03F116-42BC-4568-B345-480FCF017D18}" type="presOf" srcId="{9E53D232-8AA7-4C12-90E0-CCABBB1786D9}" destId="{063F3F78-5C83-4BFC-9D58-6A820EEDC30B}" srcOrd="0" destOrd="0" presId="urn:microsoft.com/office/officeart/2005/8/layout/list1"/>
    <dgm:cxn modelId="{FB3B39AB-EDD5-423E-AD7B-368558B4B730}" type="presParOf" srcId="{27817943-89ED-4CE9-A805-FA0E8367E8B0}" destId="{8E0EC20C-D1B0-4B0E-982F-5743C250407B}" srcOrd="0" destOrd="0" presId="urn:microsoft.com/office/officeart/2005/8/layout/list1"/>
    <dgm:cxn modelId="{03F80CE0-0FF5-4B4D-8BCE-713CECDFBDD9}" type="presParOf" srcId="{8E0EC20C-D1B0-4B0E-982F-5743C250407B}" destId="{6F5C2873-46B0-45B3-8186-867D1878B3D9}" srcOrd="0" destOrd="0" presId="urn:microsoft.com/office/officeart/2005/8/layout/list1"/>
    <dgm:cxn modelId="{B87037E0-4632-4A4E-95D0-00E0D0306F71}" type="presParOf" srcId="{8E0EC20C-D1B0-4B0E-982F-5743C250407B}" destId="{FA70AA73-A776-46B7-A542-3B538BC1BFEA}" srcOrd="1" destOrd="0" presId="urn:microsoft.com/office/officeart/2005/8/layout/list1"/>
    <dgm:cxn modelId="{9D43E831-AB67-4D4D-964D-366C2B9F8022}" type="presParOf" srcId="{27817943-89ED-4CE9-A805-FA0E8367E8B0}" destId="{7BD257F3-B5F0-4A68-ACA0-702E8D76458E}" srcOrd="1" destOrd="0" presId="urn:microsoft.com/office/officeart/2005/8/layout/list1"/>
    <dgm:cxn modelId="{0C22594E-2A9E-440E-92B4-5EE89139639C}" type="presParOf" srcId="{27817943-89ED-4CE9-A805-FA0E8367E8B0}" destId="{B6174128-DED8-4B44-B5B0-BA86AF5C57E5}" srcOrd="2" destOrd="0" presId="urn:microsoft.com/office/officeart/2005/8/layout/list1"/>
    <dgm:cxn modelId="{E7D2B53C-86C5-4D08-A2E3-524D39C29E9D}" type="presParOf" srcId="{27817943-89ED-4CE9-A805-FA0E8367E8B0}" destId="{AFC037DB-E860-44D9-A5AA-A56C0FE6AC60}" srcOrd="3" destOrd="0" presId="urn:microsoft.com/office/officeart/2005/8/layout/list1"/>
    <dgm:cxn modelId="{FA57AF07-05B2-4C17-BA86-084EEFB16035}" type="presParOf" srcId="{27817943-89ED-4CE9-A805-FA0E8367E8B0}" destId="{04CAAE07-C356-4410-93B7-D1E5B447A0F3}" srcOrd="4" destOrd="0" presId="urn:microsoft.com/office/officeart/2005/8/layout/list1"/>
    <dgm:cxn modelId="{1B4590AA-30B0-4E30-955B-7D21B61135B8}" type="presParOf" srcId="{04CAAE07-C356-4410-93B7-D1E5B447A0F3}" destId="{C4F075B7-C630-40D7-96E5-1911AF790129}" srcOrd="0" destOrd="0" presId="urn:microsoft.com/office/officeart/2005/8/layout/list1"/>
    <dgm:cxn modelId="{D9F375D9-4F89-4449-B50A-1E771510F5D8}" type="presParOf" srcId="{04CAAE07-C356-4410-93B7-D1E5B447A0F3}" destId="{0A872571-D603-4A4A-8121-7756C5193B7D}" srcOrd="1" destOrd="0" presId="urn:microsoft.com/office/officeart/2005/8/layout/list1"/>
    <dgm:cxn modelId="{2EE9EE71-9634-41D4-AB2F-7307BFDFB3E1}" type="presParOf" srcId="{27817943-89ED-4CE9-A805-FA0E8367E8B0}" destId="{7B235181-1367-43BE-88F6-B462460B8249}" srcOrd="5" destOrd="0" presId="urn:microsoft.com/office/officeart/2005/8/layout/list1"/>
    <dgm:cxn modelId="{72DA0D79-1AAE-4FDB-9FDA-84AF9CBA5B8A}" type="presParOf" srcId="{27817943-89ED-4CE9-A805-FA0E8367E8B0}" destId="{EC9982EF-917E-4DAE-9714-96ADB6BD06A7}" srcOrd="6" destOrd="0" presId="urn:microsoft.com/office/officeart/2005/8/layout/list1"/>
    <dgm:cxn modelId="{CC56A900-97C3-4DD9-9824-213B8EB61115}" type="presParOf" srcId="{27817943-89ED-4CE9-A805-FA0E8367E8B0}" destId="{AAC9B76C-C027-4218-BCDA-944275928A8B}" srcOrd="7" destOrd="0" presId="urn:microsoft.com/office/officeart/2005/8/layout/list1"/>
    <dgm:cxn modelId="{36441F1C-1D43-4C5F-839D-B5B3C977C35D}" type="presParOf" srcId="{27817943-89ED-4CE9-A805-FA0E8367E8B0}" destId="{4A824F3E-4C8F-4B6C-9D30-B57B7173522E}" srcOrd="8" destOrd="0" presId="urn:microsoft.com/office/officeart/2005/8/layout/list1"/>
    <dgm:cxn modelId="{798727E0-B812-42F1-87B1-348C1D8C9788}" type="presParOf" srcId="{4A824F3E-4C8F-4B6C-9D30-B57B7173522E}" destId="{6DE26AF7-66D1-4E7F-B60B-0523143A3C98}" srcOrd="0" destOrd="0" presId="urn:microsoft.com/office/officeart/2005/8/layout/list1"/>
    <dgm:cxn modelId="{6E15830E-8F61-455C-B540-2BDEEFF9B852}" type="presParOf" srcId="{4A824F3E-4C8F-4B6C-9D30-B57B7173522E}" destId="{F77FC5A7-5963-4F5B-B0A0-D351B834721B}" srcOrd="1" destOrd="0" presId="urn:microsoft.com/office/officeart/2005/8/layout/list1"/>
    <dgm:cxn modelId="{62D08DD7-8640-4F78-98E0-D607A4A10333}" type="presParOf" srcId="{27817943-89ED-4CE9-A805-FA0E8367E8B0}" destId="{56D1B976-D5BD-431A-97F0-02174162F022}" srcOrd="9" destOrd="0" presId="urn:microsoft.com/office/officeart/2005/8/layout/list1"/>
    <dgm:cxn modelId="{0AABE3CB-C17A-4740-BD20-49AB57FF3824}" type="presParOf" srcId="{27817943-89ED-4CE9-A805-FA0E8367E8B0}" destId="{7DB7AFAB-793F-4D86-AFA1-B6CAE63FD2CC}" srcOrd="10" destOrd="0" presId="urn:microsoft.com/office/officeart/2005/8/layout/list1"/>
    <dgm:cxn modelId="{DC22E468-24A7-4FAC-BD98-DE1BB50C23E1}" type="presParOf" srcId="{27817943-89ED-4CE9-A805-FA0E8367E8B0}" destId="{AFB12CE1-529B-4AB5-AEB5-B04E8A14C125}" srcOrd="11" destOrd="0" presId="urn:microsoft.com/office/officeart/2005/8/layout/list1"/>
    <dgm:cxn modelId="{22340E3D-233B-43B5-85A4-499AFFB4F644}" type="presParOf" srcId="{27817943-89ED-4CE9-A805-FA0E8367E8B0}" destId="{4992CC38-8051-42B6-A21F-0B4D6D3FB6DE}" srcOrd="12" destOrd="0" presId="urn:microsoft.com/office/officeart/2005/8/layout/list1"/>
    <dgm:cxn modelId="{5E7B5414-B866-4A4E-BE0C-334E0F32B07F}" type="presParOf" srcId="{4992CC38-8051-42B6-A21F-0B4D6D3FB6DE}" destId="{063F3F78-5C83-4BFC-9D58-6A820EEDC30B}" srcOrd="0" destOrd="0" presId="urn:microsoft.com/office/officeart/2005/8/layout/list1"/>
    <dgm:cxn modelId="{217F5A26-4D12-4325-9636-86B5997CD810}" type="presParOf" srcId="{4992CC38-8051-42B6-A21F-0B4D6D3FB6DE}" destId="{26AE6318-A17F-4D3E-85B1-3F5C796FB546}" srcOrd="1" destOrd="0" presId="urn:microsoft.com/office/officeart/2005/8/layout/list1"/>
    <dgm:cxn modelId="{F4A701D3-FB5B-4EF3-ADC6-733AC474F143}" type="presParOf" srcId="{27817943-89ED-4CE9-A805-FA0E8367E8B0}" destId="{888CBD72-C77D-40FF-8324-2659CAE11DC2}" srcOrd="13" destOrd="0" presId="urn:microsoft.com/office/officeart/2005/8/layout/list1"/>
    <dgm:cxn modelId="{2725E4F3-FAAB-4470-A673-F5D32B1F47A8}" type="presParOf" srcId="{27817943-89ED-4CE9-A805-FA0E8367E8B0}" destId="{16C54087-0FD1-45F0-84AE-C3E44A97F05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05ADA-93DD-41FA-A4CD-3317E65A1F33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BA9CA6-D887-4CDA-AA12-D87796918D9E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FF0000"/>
              </a:solidFill>
            </a:rPr>
            <a:t>ІІІ засідання </a:t>
          </a:r>
        </a:p>
        <a:p>
          <a:pPr algn="l"/>
          <a:r>
            <a:rPr lang="uk-UA" sz="2800" b="1" dirty="0" smtClean="0"/>
            <a:t>Тема: «Взаємодія вчителя і учня у навчально-виховному процесі».</a:t>
          </a:r>
        </a:p>
        <a:p>
          <a:pPr algn="ctr"/>
          <a:endParaRPr lang="ru-RU" sz="3600" b="1" dirty="0"/>
        </a:p>
      </dgm:t>
    </dgm:pt>
    <dgm:pt modelId="{C63DB0B8-E721-44F8-99E9-E402EE141825}" type="parTrans" cxnId="{1A12D673-8ABA-40D9-919A-D491C41B1F80}">
      <dgm:prSet/>
      <dgm:spPr/>
      <dgm:t>
        <a:bodyPr/>
        <a:lstStyle/>
        <a:p>
          <a:endParaRPr lang="ru-RU"/>
        </a:p>
      </dgm:t>
    </dgm:pt>
    <dgm:pt modelId="{CD9DB457-ED36-4CEA-BE61-FFAA9259F988}" type="sibTrans" cxnId="{1A12D673-8ABA-40D9-919A-D491C41B1F80}">
      <dgm:prSet/>
      <dgm:spPr/>
      <dgm:t>
        <a:bodyPr/>
        <a:lstStyle/>
        <a:p>
          <a:endParaRPr lang="ru-RU"/>
        </a:p>
      </dgm:t>
    </dgm:pt>
    <dgm:pt modelId="{AEA722AE-F126-4419-87E6-B1F6C783A397}">
      <dgm:prSet phldrT="[Текст]" custT="1"/>
      <dgm:spPr/>
      <dgm:t>
        <a:bodyPr/>
        <a:lstStyle/>
        <a:p>
          <a:r>
            <a:rPr lang="uk-UA" sz="2800" dirty="0" smtClean="0"/>
            <a:t>3. Поради вчителю щодо запобігання роздратованості «Світ належить оптимістам». </a:t>
          </a:r>
          <a:endParaRPr lang="ru-RU" sz="2800" dirty="0"/>
        </a:p>
      </dgm:t>
    </dgm:pt>
    <dgm:pt modelId="{258DAB4D-ABCE-493A-BDD7-33546F0AAB20}" type="parTrans" cxnId="{2D2F8ACB-E22B-4069-82FC-BA799C557BA4}">
      <dgm:prSet/>
      <dgm:spPr/>
      <dgm:t>
        <a:bodyPr/>
        <a:lstStyle/>
        <a:p>
          <a:endParaRPr lang="ru-RU"/>
        </a:p>
      </dgm:t>
    </dgm:pt>
    <dgm:pt modelId="{55750BB4-37E7-4C9B-B863-28E3AC46C202}" type="sibTrans" cxnId="{2D2F8ACB-E22B-4069-82FC-BA799C557BA4}">
      <dgm:prSet/>
      <dgm:spPr/>
      <dgm:t>
        <a:bodyPr/>
        <a:lstStyle/>
        <a:p>
          <a:endParaRPr lang="ru-RU"/>
        </a:p>
      </dgm:t>
    </dgm:pt>
    <dgm:pt modelId="{0609CFE4-9C3E-4130-9713-C603B28BE5DE}">
      <dgm:prSet phldrT="[Текст]" custT="1"/>
      <dgm:spPr/>
      <dgm:t>
        <a:bodyPr/>
        <a:lstStyle/>
        <a:p>
          <a:r>
            <a:rPr lang="uk-UA" sz="2800" b="1" dirty="0" smtClean="0"/>
            <a:t>1. Виступ </a:t>
          </a:r>
          <a:r>
            <a:rPr lang="uk-UA" sz="2800" dirty="0" smtClean="0"/>
            <a:t> «Роль вчителя у самореалізації та самоствердженні учнів</a:t>
          </a:r>
          <a:r>
            <a:rPr lang="uk-UA" sz="2800" dirty="0" smtClean="0"/>
            <a:t>.»</a:t>
          </a:r>
          <a:endParaRPr lang="ru-RU" sz="2800" dirty="0"/>
        </a:p>
      </dgm:t>
    </dgm:pt>
    <dgm:pt modelId="{B0E72FA3-516C-407A-94DB-09827BFF4084}" type="parTrans" cxnId="{D4095C69-6215-4F5E-9CC6-CC52575C626D}">
      <dgm:prSet/>
      <dgm:spPr/>
      <dgm:t>
        <a:bodyPr/>
        <a:lstStyle/>
        <a:p>
          <a:endParaRPr lang="ru-RU"/>
        </a:p>
      </dgm:t>
    </dgm:pt>
    <dgm:pt modelId="{7D2D42BE-85A0-4F9F-8ABE-7B2C0FA35394}" type="sibTrans" cxnId="{D4095C69-6215-4F5E-9CC6-CC52575C626D}">
      <dgm:prSet/>
      <dgm:spPr/>
      <dgm:t>
        <a:bodyPr/>
        <a:lstStyle/>
        <a:p>
          <a:endParaRPr lang="ru-RU"/>
        </a:p>
      </dgm:t>
    </dgm:pt>
    <dgm:pt modelId="{E5351A14-0C81-44D7-9F9C-CAD86B18618C}">
      <dgm:prSet phldrT="[Текст]" custT="1"/>
      <dgm:spPr/>
      <dgm:t>
        <a:bodyPr/>
        <a:lstStyle/>
        <a:p>
          <a:r>
            <a:rPr lang="uk-UA" sz="2800" dirty="0" smtClean="0"/>
            <a:t>4.Підведення підсумків роботи семінару за рік. </a:t>
          </a:r>
        </a:p>
        <a:p>
          <a:r>
            <a:rPr lang="uk-UA" sz="2800" dirty="0" smtClean="0"/>
            <a:t>Пропозиції на наступний рік.</a:t>
          </a:r>
          <a:endParaRPr lang="ru-RU" sz="2800" dirty="0"/>
        </a:p>
      </dgm:t>
    </dgm:pt>
    <dgm:pt modelId="{25C775B0-C2EF-475F-9399-0A2D3BB365B0}" type="sibTrans" cxnId="{F12A7D12-2AB5-41FF-8F51-BC8ACDE46964}">
      <dgm:prSet/>
      <dgm:spPr/>
      <dgm:t>
        <a:bodyPr/>
        <a:lstStyle/>
        <a:p>
          <a:endParaRPr lang="ru-RU"/>
        </a:p>
      </dgm:t>
    </dgm:pt>
    <dgm:pt modelId="{58AD2641-1342-40D2-8C21-6C3868A89C17}" type="parTrans" cxnId="{F12A7D12-2AB5-41FF-8F51-BC8ACDE46964}">
      <dgm:prSet/>
      <dgm:spPr/>
      <dgm:t>
        <a:bodyPr/>
        <a:lstStyle/>
        <a:p>
          <a:endParaRPr lang="ru-RU"/>
        </a:p>
      </dgm:t>
    </dgm:pt>
    <dgm:pt modelId="{E3B85C72-8D82-41F8-84B3-88A7D6A582B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   </a:t>
          </a:r>
          <a:r>
            <a:rPr lang="ru-RU" sz="2400" b="1" dirty="0" smtClean="0"/>
            <a:t>2. </a:t>
          </a:r>
          <a:r>
            <a:rPr lang="ru-RU" sz="2400" b="1" dirty="0" err="1" smtClean="0"/>
            <a:t>Круглий</a:t>
          </a:r>
          <a:r>
            <a:rPr lang="ru-RU" sz="2400" b="1" dirty="0" smtClean="0"/>
            <a:t> </a:t>
          </a:r>
          <a:r>
            <a:rPr lang="ru-RU" sz="2400" b="1" dirty="0" err="1" smtClean="0"/>
            <a:t>стіл</a:t>
          </a:r>
          <a:r>
            <a:rPr lang="ru-RU" sz="2400" b="1" dirty="0" smtClean="0"/>
            <a:t>. </a:t>
          </a:r>
          <a:r>
            <a:rPr lang="ru-RU" sz="2400" dirty="0" smtClean="0"/>
            <a:t>«</a:t>
          </a:r>
          <a:r>
            <a:rPr lang="ru-RU" sz="2400" dirty="0" err="1" smtClean="0"/>
            <a:t>Проблеми</a:t>
          </a:r>
          <a:r>
            <a:rPr lang="ru-RU" sz="2400" dirty="0" smtClean="0"/>
            <a:t> </a:t>
          </a:r>
          <a:r>
            <a:rPr lang="ru-RU" sz="2400" dirty="0" err="1" smtClean="0"/>
            <a:t>формування</a:t>
          </a:r>
          <a:r>
            <a:rPr lang="ru-RU" sz="2400" dirty="0" smtClean="0"/>
            <a:t> </a:t>
          </a:r>
          <a:r>
            <a:rPr lang="ru-RU" sz="2400" dirty="0" err="1" smtClean="0"/>
            <a:t>мотивації</a:t>
          </a:r>
          <a:r>
            <a:rPr lang="ru-RU" sz="2400" dirty="0" smtClean="0"/>
            <a:t> </a:t>
          </a:r>
          <a:r>
            <a:rPr lang="ru-RU" sz="2400" dirty="0" err="1" smtClean="0"/>
            <a:t>навчальної</a:t>
          </a:r>
          <a:r>
            <a:rPr lang="ru-RU" sz="2400" dirty="0" smtClean="0"/>
            <a:t> </a:t>
          </a:r>
          <a:r>
            <a:rPr lang="ru-RU" sz="2400" dirty="0" err="1" smtClean="0"/>
            <a:t>діяльності</a:t>
          </a:r>
          <a:r>
            <a:rPr lang="ru-RU" sz="2400" dirty="0" smtClean="0"/>
            <a:t> </a:t>
          </a:r>
          <a:r>
            <a:rPr lang="ru-RU" sz="2400" dirty="0" err="1" smtClean="0"/>
            <a:t>школярів</a:t>
          </a:r>
          <a:r>
            <a:rPr lang="ru-RU" sz="2400" dirty="0" smtClean="0"/>
            <a:t>, за </a:t>
          </a:r>
          <a:r>
            <a:rPr lang="ru-RU" sz="2400" dirty="0" err="1" smtClean="0"/>
            <a:t>сучасних</a:t>
          </a:r>
          <a:r>
            <a:rPr lang="ru-RU" sz="2400" dirty="0" smtClean="0"/>
            <a:t> умов, на уроках.</a:t>
          </a:r>
          <a:endParaRPr lang="ru-RU" sz="2800" dirty="0"/>
        </a:p>
      </dgm:t>
    </dgm:pt>
    <dgm:pt modelId="{8A3A6412-E9F9-4F73-AA13-74DE73C6EB4D}" type="sibTrans" cxnId="{DF4458BF-FCA9-48C7-8BA2-F3A94611FA40}">
      <dgm:prSet/>
      <dgm:spPr/>
      <dgm:t>
        <a:bodyPr/>
        <a:lstStyle/>
        <a:p>
          <a:endParaRPr lang="ru-RU"/>
        </a:p>
      </dgm:t>
    </dgm:pt>
    <dgm:pt modelId="{2A7849D4-530F-4D98-87D4-6C63F0458F89}" type="parTrans" cxnId="{DF4458BF-FCA9-48C7-8BA2-F3A94611FA40}">
      <dgm:prSet/>
      <dgm:spPr/>
      <dgm:t>
        <a:bodyPr/>
        <a:lstStyle/>
        <a:p>
          <a:endParaRPr lang="ru-RU"/>
        </a:p>
      </dgm:t>
    </dgm:pt>
    <dgm:pt modelId="{F94515EF-1482-495C-ADFC-668D7E563969}">
      <dgm:prSet custT="1"/>
      <dgm:spPr/>
      <dgm:t>
        <a:bodyPr/>
        <a:lstStyle/>
        <a:p>
          <a:endParaRPr lang="ru-RU" sz="2800" smtClean="0"/>
        </a:p>
      </dgm:t>
    </dgm:pt>
    <dgm:pt modelId="{D0324D7B-BD39-49F3-96CB-56B9222FD4A2}" type="parTrans" cxnId="{F0BFA8FB-2B92-4F6E-984D-DE46AF3BB78B}">
      <dgm:prSet/>
      <dgm:spPr/>
      <dgm:t>
        <a:bodyPr/>
        <a:lstStyle/>
        <a:p>
          <a:endParaRPr lang="ru-RU"/>
        </a:p>
      </dgm:t>
    </dgm:pt>
    <dgm:pt modelId="{3126BD3F-1B9C-496A-AC4C-DEC4C32FC048}" type="sibTrans" cxnId="{F0BFA8FB-2B92-4F6E-984D-DE46AF3BB78B}">
      <dgm:prSet/>
      <dgm:spPr/>
      <dgm:t>
        <a:bodyPr/>
        <a:lstStyle/>
        <a:p>
          <a:endParaRPr lang="ru-RU"/>
        </a:p>
      </dgm:t>
    </dgm:pt>
    <dgm:pt modelId="{DB55262D-2EE4-40C9-9F07-6A6E10733354}" type="pres">
      <dgm:prSet presAssocID="{B9005ADA-93DD-41FA-A4CD-3317E65A1F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1225A-0C83-4FCF-961E-2BAD5A3913EE}" type="pres">
      <dgm:prSet presAssocID="{EABA9CA6-D887-4CDA-AA12-D87796918D9E}" presName="parentLin" presStyleCnt="0"/>
      <dgm:spPr/>
      <dgm:t>
        <a:bodyPr/>
        <a:lstStyle/>
        <a:p>
          <a:endParaRPr lang="ru-RU"/>
        </a:p>
      </dgm:t>
    </dgm:pt>
    <dgm:pt modelId="{7F8DFD8A-A12E-49A9-A9EF-5D7DCFE8EA16}" type="pres">
      <dgm:prSet presAssocID="{EABA9CA6-D887-4CDA-AA12-D87796918D9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5286EA-CB34-4CD1-9773-91385F6F5BFA}" type="pres">
      <dgm:prSet presAssocID="{EABA9CA6-D887-4CDA-AA12-D87796918D9E}" presName="parentText" presStyleLbl="node1" presStyleIdx="0" presStyleCnt="6" custScaleX="137727" custScaleY="944579" custLinFactNeighborX="-1288" custLinFactNeighborY="200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A34E2-A0AA-4430-9AC7-92C1A3E35F93}" type="pres">
      <dgm:prSet presAssocID="{EABA9CA6-D887-4CDA-AA12-D87796918D9E}" presName="negativeSpace" presStyleCnt="0"/>
      <dgm:spPr/>
      <dgm:t>
        <a:bodyPr/>
        <a:lstStyle/>
        <a:p>
          <a:endParaRPr lang="ru-RU"/>
        </a:p>
      </dgm:t>
    </dgm:pt>
    <dgm:pt modelId="{22386B44-CFA0-4B4A-A950-57467FC9420B}" type="pres">
      <dgm:prSet presAssocID="{EABA9CA6-D887-4CDA-AA12-D87796918D9E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C423E-B061-421D-9B19-633CAB6DEE49}" type="pres">
      <dgm:prSet presAssocID="{CD9DB457-ED36-4CEA-BE61-FFAA9259F988}" presName="spaceBetweenRectangles" presStyleCnt="0"/>
      <dgm:spPr/>
      <dgm:t>
        <a:bodyPr/>
        <a:lstStyle/>
        <a:p>
          <a:endParaRPr lang="ru-RU"/>
        </a:p>
      </dgm:t>
    </dgm:pt>
    <dgm:pt modelId="{60CA5C07-6B1A-4679-9C7F-F4D99EE7A070}" type="pres">
      <dgm:prSet presAssocID="{0609CFE4-9C3E-4130-9713-C603B28BE5DE}" presName="parentLin" presStyleCnt="0"/>
      <dgm:spPr/>
      <dgm:t>
        <a:bodyPr/>
        <a:lstStyle/>
        <a:p>
          <a:endParaRPr lang="ru-RU"/>
        </a:p>
      </dgm:t>
    </dgm:pt>
    <dgm:pt modelId="{9F583DE4-DF09-412B-8BAD-609BC9C5D41A}" type="pres">
      <dgm:prSet presAssocID="{0609CFE4-9C3E-4130-9713-C603B28BE5D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27005EC-A7B4-496C-B832-0DC402BBE849}" type="pres">
      <dgm:prSet presAssocID="{0609CFE4-9C3E-4130-9713-C603B28BE5DE}" presName="parentText" presStyleLbl="node1" presStyleIdx="1" presStyleCnt="6" custScaleX="150037" custScaleY="851276" custLinFactNeighborX="3631" custLinFactNeighborY="46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703D-C5D8-4A6D-AA37-BAC9EFC9CDA7}" type="pres">
      <dgm:prSet presAssocID="{0609CFE4-9C3E-4130-9713-C603B28BE5DE}" presName="negativeSpace" presStyleCnt="0"/>
      <dgm:spPr/>
      <dgm:t>
        <a:bodyPr/>
        <a:lstStyle/>
        <a:p>
          <a:endParaRPr lang="ru-RU"/>
        </a:p>
      </dgm:t>
    </dgm:pt>
    <dgm:pt modelId="{FF20E5AE-679C-45A8-BA99-3B467ECF3C3A}" type="pres">
      <dgm:prSet presAssocID="{0609CFE4-9C3E-4130-9713-C603B28BE5D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86E47-5EE2-4C10-A687-853994D21768}" type="pres">
      <dgm:prSet presAssocID="{7D2D42BE-85A0-4F9F-8ABE-7B2C0FA35394}" presName="spaceBetweenRectangles" presStyleCnt="0"/>
      <dgm:spPr/>
      <dgm:t>
        <a:bodyPr/>
        <a:lstStyle/>
        <a:p>
          <a:endParaRPr lang="ru-RU"/>
        </a:p>
      </dgm:t>
    </dgm:pt>
    <dgm:pt modelId="{3C557B76-1FC2-49BD-9BBD-F8AB6EAC2452}" type="pres">
      <dgm:prSet presAssocID="{E3B85C72-8D82-41F8-84B3-88A7D6A582B9}" presName="parentLin" presStyleCnt="0"/>
      <dgm:spPr/>
      <dgm:t>
        <a:bodyPr/>
        <a:lstStyle/>
        <a:p>
          <a:endParaRPr lang="ru-RU"/>
        </a:p>
      </dgm:t>
    </dgm:pt>
    <dgm:pt modelId="{11BFC0C7-6962-43AE-AE63-25160E877220}" type="pres">
      <dgm:prSet presAssocID="{E3B85C72-8D82-41F8-84B3-88A7D6A582B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E99AD56-64CD-4A1F-BCC1-C203EFE0CCD4}" type="pres">
      <dgm:prSet presAssocID="{E3B85C72-8D82-41F8-84B3-88A7D6A582B9}" presName="parentText" presStyleLbl="node1" presStyleIdx="2" presStyleCnt="6" custScaleX="137727" custScaleY="1330033" custLinFactY="88262" custLinFactNeighborX="15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97D4F-A2C2-4179-8277-E8DAC2176C60}" type="pres">
      <dgm:prSet presAssocID="{E3B85C72-8D82-41F8-84B3-88A7D6A582B9}" presName="negativeSpace" presStyleCnt="0"/>
      <dgm:spPr/>
      <dgm:t>
        <a:bodyPr/>
        <a:lstStyle/>
        <a:p>
          <a:endParaRPr lang="ru-RU"/>
        </a:p>
      </dgm:t>
    </dgm:pt>
    <dgm:pt modelId="{8303FFE8-3337-43ED-98A7-BB36C3C857FB}" type="pres">
      <dgm:prSet presAssocID="{E3B85C72-8D82-41F8-84B3-88A7D6A582B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DF8F3-1966-4A6C-B707-07EF37D7729F}" type="pres">
      <dgm:prSet presAssocID="{8A3A6412-E9F9-4F73-AA13-74DE73C6EB4D}" presName="spaceBetweenRectangles" presStyleCnt="0"/>
      <dgm:spPr/>
      <dgm:t>
        <a:bodyPr/>
        <a:lstStyle/>
        <a:p>
          <a:endParaRPr lang="ru-RU"/>
        </a:p>
      </dgm:t>
    </dgm:pt>
    <dgm:pt modelId="{07719553-99F7-48BD-94BC-A4A23CD66CF8}" type="pres">
      <dgm:prSet presAssocID="{F94515EF-1482-495C-ADFC-668D7E563969}" presName="parentLin" presStyleCnt="0"/>
      <dgm:spPr/>
    </dgm:pt>
    <dgm:pt modelId="{EEB7EAA2-4D7F-47F6-BF9F-9196CC0C7CBC}" type="pres">
      <dgm:prSet presAssocID="{F94515EF-1482-495C-ADFC-668D7E56396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3A2C247-2E05-47A1-BEBA-0D6A37D002C7}" type="pres">
      <dgm:prSet presAssocID="{F94515EF-1482-495C-ADFC-668D7E563969}" presName="parentText" presStyleLbl="node1" presStyleIdx="3" presStyleCnt="6" custLinFactY="600000" custLinFactNeighborX="-52941" custLinFactNeighborY="601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A9A2A-AB16-4D6B-AA41-6F376E4B1E4C}" type="pres">
      <dgm:prSet presAssocID="{F94515EF-1482-495C-ADFC-668D7E563969}" presName="negativeSpace" presStyleCnt="0"/>
      <dgm:spPr/>
    </dgm:pt>
    <dgm:pt modelId="{FBDA49E2-6CC5-45F0-8720-0D43B5AB0ADD}" type="pres">
      <dgm:prSet presAssocID="{F94515EF-1482-495C-ADFC-668D7E563969}" presName="childText" presStyleLbl="conFgAcc1" presStyleIdx="3" presStyleCnt="6" custLinFactY="-1327059" custLinFactNeighborX="-550" custLinFactNeighborY="-1400000">
        <dgm:presLayoutVars>
          <dgm:bulletEnabled val="1"/>
        </dgm:presLayoutVars>
      </dgm:prSet>
      <dgm:spPr/>
    </dgm:pt>
    <dgm:pt modelId="{202F104A-9AB5-4718-A1CD-FC5985B45815}" type="pres">
      <dgm:prSet presAssocID="{3126BD3F-1B9C-496A-AC4C-DEC4C32FC048}" presName="spaceBetweenRectangles" presStyleCnt="0"/>
      <dgm:spPr/>
    </dgm:pt>
    <dgm:pt modelId="{A3983851-AD4E-455D-8A4A-6AA9EE392F39}" type="pres">
      <dgm:prSet presAssocID="{AEA722AE-F126-4419-87E6-B1F6C783A397}" presName="parentLin" presStyleCnt="0"/>
      <dgm:spPr/>
      <dgm:t>
        <a:bodyPr/>
        <a:lstStyle/>
        <a:p>
          <a:endParaRPr lang="ru-RU"/>
        </a:p>
      </dgm:t>
    </dgm:pt>
    <dgm:pt modelId="{511ADA67-5E98-4B47-B731-5D57639F5FAD}" type="pres">
      <dgm:prSet presAssocID="{AEA722AE-F126-4419-87E6-B1F6C783A39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AF18EAE-A697-4427-A600-04257BF8B3C0}" type="pres">
      <dgm:prSet presAssocID="{AEA722AE-F126-4419-87E6-B1F6C783A397}" presName="parentText" presStyleLbl="node1" presStyleIdx="4" presStyleCnt="6" custScaleX="137727" custScaleY="742694" custLinFactNeighborX="1555" custLinFactNeighborY="52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BC5D5-5DCF-4859-BD62-836E3620902E}" type="pres">
      <dgm:prSet presAssocID="{AEA722AE-F126-4419-87E6-B1F6C783A397}" presName="negativeSpace" presStyleCnt="0"/>
      <dgm:spPr/>
      <dgm:t>
        <a:bodyPr/>
        <a:lstStyle/>
        <a:p>
          <a:endParaRPr lang="ru-RU"/>
        </a:p>
      </dgm:t>
    </dgm:pt>
    <dgm:pt modelId="{333D7F3F-DB8A-463C-8D0A-0F93C9FCAC1A}" type="pres">
      <dgm:prSet presAssocID="{AEA722AE-F126-4419-87E6-B1F6C783A39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3A0CF-31E8-4933-95B1-2A5ED2E70CD0}" type="pres">
      <dgm:prSet presAssocID="{55750BB4-37E7-4C9B-B863-28E3AC46C202}" presName="spaceBetweenRectangles" presStyleCnt="0"/>
      <dgm:spPr/>
      <dgm:t>
        <a:bodyPr/>
        <a:lstStyle/>
        <a:p>
          <a:endParaRPr lang="ru-RU"/>
        </a:p>
      </dgm:t>
    </dgm:pt>
    <dgm:pt modelId="{1321BAF7-A487-4B14-94E6-D64E33B063F2}" type="pres">
      <dgm:prSet presAssocID="{E5351A14-0C81-44D7-9F9C-CAD86B18618C}" presName="parentLin" presStyleCnt="0"/>
      <dgm:spPr/>
      <dgm:t>
        <a:bodyPr/>
        <a:lstStyle/>
        <a:p>
          <a:endParaRPr lang="ru-RU"/>
        </a:p>
      </dgm:t>
    </dgm:pt>
    <dgm:pt modelId="{F6F316A0-4E88-43D0-98F1-E612A5D8BF6E}" type="pres">
      <dgm:prSet presAssocID="{E5351A14-0C81-44D7-9F9C-CAD86B18618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9D08A4B-A56C-4C62-AC53-5B4FEFB1EE6A}" type="pres">
      <dgm:prSet presAssocID="{E5351A14-0C81-44D7-9F9C-CAD86B18618C}" presName="parentText" presStyleLbl="node1" presStyleIdx="5" presStyleCnt="6" custScaleX="137727" custScaleY="742694" custLinFactNeighborX="-2709" custLinFactNeighborY="69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D99F4-E0B6-449D-9130-50090C7AF6FA}" type="pres">
      <dgm:prSet presAssocID="{E5351A14-0C81-44D7-9F9C-CAD86B18618C}" presName="negativeSpace" presStyleCnt="0"/>
      <dgm:spPr/>
      <dgm:t>
        <a:bodyPr/>
        <a:lstStyle/>
        <a:p>
          <a:endParaRPr lang="ru-RU"/>
        </a:p>
      </dgm:t>
    </dgm:pt>
    <dgm:pt modelId="{C5221050-C4C1-4AD9-958D-7D8DAF300249}" type="pres">
      <dgm:prSet presAssocID="{E5351A14-0C81-44D7-9F9C-CAD86B18618C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8ED3C-5F5E-43DB-B65D-B3A4993EE574}" type="presOf" srcId="{E3B85C72-8D82-41F8-84B3-88A7D6A582B9}" destId="{1E99AD56-64CD-4A1F-BCC1-C203EFE0CCD4}" srcOrd="1" destOrd="0" presId="urn:microsoft.com/office/officeart/2005/8/layout/list1"/>
    <dgm:cxn modelId="{5139EB95-E8DA-452D-956C-34B66ADAFDF8}" type="presOf" srcId="{E3B85C72-8D82-41F8-84B3-88A7D6A582B9}" destId="{11BFC0C7-6962-43AE-AE63-25160E877220}" srcOrd="0" destOrd="0" presId="urn:microsoft.com/office/officeart/2005/8/layout/list1"/>
    <dgm:cxn modelId="{DF4458BF-FCA9-48C7-8BA2-F3A94611FA40}" srcId="{B9005ADA-93DD-41FA-A4CD-3317E65A1F33}" destId="{E3B85C72-8D82-41F8-84B3-88A7D6A582B9}" srcOrd="2" destOrd="0" parTransId="{2A7849D4-530F-4D98-87D4-6C63F0458F89}" sibTransId="{8A3A6412-E9F9-4F73-AA13-74DE73C6EB4D}"/>
    <dgm:cxn modelId="{D3F5B0C3-CC04-40C4-B0AB-B031155077D3}" type="presOf" srcId="{B9005ADA-93DD-41FA-A4CD-3317E65A1F33}" destId="{DB55262D-2EE4-40C9-9F07-6A6E10733354}" srcOrd="0" destOrd="0" presId="urn:microsoft.com/office/officeart/2005/8/layout/list1"/>
    <dgm:cxn modelId="{6D8FABAD-75DC-4B46-8EF3-5BFC49A7EBC2}" type="presOf" srcId="{0609CFE4-9C3E-4130-9713-C603B28BE5DE}" destId="{F27005EC-A7B4-496C-B832-0DC402BBE849}" srcOrd="1" destOrd="0" presId="urn:microsoft.com/office/officeart/2005/8/layout/list1"/>
    <dgm:cxn modelId="{5E049735-2C40-4E69-A9D9-08F3389BAEE6}" type="presOf" srcId="{AEA722AE-F126-4419-87E6-B1F6C783A397}" destId="{BAF18EAE-A697-4427-A600-04257BF8B3C0}" srcOrd="1" destOrd="0" presId="urn:microsoft.com/office/officeart/2005/8/layout/list1"/>
    <dgm:cxn modelId="{C3B5CC76-8A7C-43AB-91EA-B6425A25BDE3}" type="presOf" srcId="{E5351A14-0C81-44D7-9F9C-CAD86B18618C}" destId="{F6F316A0-4E88-43D0-98F1-E612A5D8BF6E}" srcOrd="0" destOrd="0" presId="urn:microsoft.com/office/officeart/2005/8/layout/list1"/>
    <dgm:cxn modelId="{320C3389-5E21-4FBF-8D9E-28AFFBC151BB}" type="presOf" srcId="{AEA722AE-F126-4419-87E6-B1F6C783A397}" destId="{511ADA67-5E98-4B47-B731-5D57639F5FAD}" srcOrd="0" destOrd="0" presId="urn:microsoft.com/office/officeart/2005/8/layout/list1"/>
    <dgm:cxn modelId="{2D2F8ACB-E22B-4069-82FC-BA799C557BA4}" srcId="{B9005ADA-93DD-41FA-A4CD-3317E65A1F33}" destId="{AEA722AE-F126-4419-87E6-B1F6C783A397}" srcOrd="4" destOrd="0" parTransId="{258DAB4D-ABCE-493A-BDD7-33546F0AAB20}" sibTransId="{55750BB4-37E7-4C9B-B863-28E3AC46C202}"/>
    <dgm:cxn modelId="{1A12D673-8ABA-40D9-919A-D491C41B1F80}" srcId="{B9005ADA-93DD-41FA-A4CD-3317E65A1F33}" destId="{EABA9CA6-D887-4CDA-AA12-D87796918D9E}" srcOrd="0" destOrd="0" parTransId="{C63DB0B8-E721-44F8-99E9-E402EE141825}" sibTransId="{CD9DB457-ED36-4CEA-BE61-FFAA9259F988}"/>
    <dgm:cxn modelId="{6E110107-13DD-4C7C-8F29-C85ACD5A073E}" type="presOf" srcId="{F94515EF-1482-495C-ADFC-668D7E563969}" destId="{53A2C247-2E05-47A1-BEBA-0D6A37D002C7}" srcOrd="1" destOrd="0" presId="urn:microsoft.com/office/officeart/2005/8/layout/list1"/>
    <dgm:cxn modelId="{FEA98BB0-A8FE-46E6-9133-ACCA504AD8E0}" type="presOf" srcId="{F94515EF-1482-495C-ADFC-668D7E563969}" destId="{EEB7EAA2-4D7F-47F6-BF9F-9196CC0C7CBC}" srcOrd="0" destOrd="0" presId="urn:microsoft.com/office/officeart/2005/8/layout/list1"/>
    <dgm:cxn modelId="{6F80B5B8-B2AE-40C4-A9A9-04F194DA1406}" type="presOf" srcId="{EABA9CA6-D887-4CDA-AA12-D87796918D9E}" destId="{7F8DFD8A-A12E-49A9-A9EF-5D7DCFE8EA16}" srcOrd="0" destOrd="0" presId="urn:microsoft.com/office/officeart/2005/8/layout/list1"/>
    <dgm:cxn modelId="{F1E3D923-3FD5-4F67-B1D5-8FBC86E782E4}" type="presOf" srcId="{0609CFE4-9C3E-4130-9713-C603B28BE5DE}" destId="{9F583DE4-DF09-412B-8BAD-609BC9C5D41A}" srcOrd="0" destOrd="0" presId="urn:microsoft.com/office/officeart/2005/8/layout/list1"/>
    <dgm:cxn modelId="{4D85D65A-780A-4898-AC4A-F61585487DCE}" type="presOf" srcId="{EABA9CA6-D887-4CDA-AA12-D87796918D9E}" destId="{525286EA-CB34-4CD1-9773-91385F6F5BFA}" srcOrd="1" destOrd="0" presId="urn:microsoft.com/office/officeart/2005/8/layout/list1"/>
    <dgm:cxn modelId="{F0BFA8FB-2B92-4F6E-984D-DE46AF3BB78B}" srcId="{B9005ADA-93DD-41FA-A4CD-3317E65A1F33}" destId="{F94515EF-1482-495C-ADFC-668D7E563969}" srcOrd="3" destOrd="0" parTransId="{D0324D7B-BD39-49F3-96CB-56B9222FD4A2}" sibTransId="{3126BD3F-1B9C-496A-AC4C-DEC4C32FC048}"/>
    <dgm:cxn modelId="{F12A7D12-2AB5-41FF-8F51-BC8ACDE46964}" srcId="{B9005ADA-93DD-41FA-A4CD-3317E65A1F33}" destId="{E5351A14-0C81-44D7-9F9C-CAD86B18618C}" srcOrd="5" destOrd="0" parTransId="{58AD2641-1342-40D2-8C21-6C3868A89C17}" sibTransId="{25C775B0-C2EF-475F-9399-0A2D3BB365B0}"/>
    <dgm:cxn modelId="{0C5CB560-BE41-479C-A624-BF3B978C78BD}" type="presOf" srcId="{E5351A14-0C81-44D7-9F9C-CAD86B18618C}" destId="{D9D08A4B-A56C-4C62-AC53-5B4FEFB1EE6A}" srcOrd="1" destOrd="0" presId="urn:microsoft.com/office/officeart/2005/8/layout/list1"/>
    <dgm:cxn modelId="{D4095C69-6215-4F5E-9CC6-CC52575C626D}" srcId="{B9005ADA-93DD-41FA-A4CD-3317E65A1F33}" destId="{0609CFE4-9C3E-4130-9713-C603B28BE5DE}" srcOrd="1" destOrd="0" parTransId="{B0E72FA3-516C-407A-94DB-09827BFF4084}" sibTransId="{7D2D42BE-85A0-4F9F-8ABE-7B2C0FA35394}"/>
    <dgm:cxn modelId="{88126093-0262-42CA-928E-D5981BF78059}" type="presParOf" srcId="{DB55262D-2EE4-40C9-9F07-6A6E10733354}" destId="{B151225A-0C83-4FCF-961E-2BAD5A3913EE}" srcOrd="0" destOrd="0" presId="urn:microsoft.com/office/officeart/2005/8/layout/list1"/>
    <dgm:cxn modelId="{5A59032E-35D8-4D8D-B2A8-61BDB3C3C404}" type="presParOf" srcId="{B151225A-0C83-4FCF-961E-2BAD5A3913EE}" destId="{7F8DFD8A-A12E-49A9-A9EF-5D7DCFE8EA16}" srcOrd="0" destOrd="0" presId="urn:microsoft.com/office/officeart/2005/8/layout/list1"/>
    <dgm:cxn modelId="{D74A6A29-5869-4D7C-AF6A-688CE7F78E29}" type="presParOf" srcId="{B151225A-0C83-4FCF-961E-2BAD5A3913EE}" destId="{525286EA-CB34-4CD1-9773-91385F6F5BFA}" srcOrd="1" destOrd="0" presId="urn:microsoft.com/office/officeart/2005/8/layout/list1"/>
    <dgm:cxn modelId="{2E447D2C-5A54-4CA5-8EAE-4ABF1279BD9A}" type="presParOf" srcId="{DB55262D-2EE4-40C9-9F07-6A6E10733354}" destId="{21DA34E2-A0AA-4430-9AC7-92C1A3E35F93}" srcOrd="1" destOrd="0" presId="urn:microsoft.com/office/officeart/2005/8/layout/list1"/>
    <dgm:cxn modelId="{0B278B56-FB9E-4CCE-B1C0-9BC2330CAF65}" type="presParOf" srcId="{DB55262D-2EE4-40C9-9F07-6A6E10733354}" destId="{22386B44-CFA0-4B4A-A950-57467FC9420B}" srcOrd="2" destOrd="0" presId="urn:microsoft.com/office/officeart/2005/8/layout/list1"/>
    <dgm:cxn modelId="{0BEE0C33-DF9C-4F4A-B692-AF5AC39B258D}" type="presParOf" srcId="{DB55262D-2EE4-40C9-9F07-6A6E10733354}" destId="{E55C423E-B061-421D-9B19-633CAB6DEE49}" srcOrd="3" destOrd="0" presId="urn:microsoft.com/office/officeart/2005/8/layout/list1"/>
    <dgm:cxn modelId="{8C822344-73DA-4894-84A0-BF65D53EA64B}" type="presParOf" srcId="{DB55262D-2EE4-40C9-9F07-6A6E10733354}" destId="{60CA5C07-6B1A-4679-9C7F-F4D99EE7A070}" srcOrd="4" destOrd="0" presId="urn:microsoft.com/office/officeart/2005/8/layout/list1"/>
    <dgm:cxn modelId="{46C81145-2586-4EC0-A87A-3F016768BA96}" type="presParOf" srcId="{60CA5C07-6B1A-4679-9C7F-F4D99EE7A070}" destId="{9F583DE4-DF09-412B-8BAD-609BC9C5D41A}" srcOrd="0" destOrd="0" presId="urn:microsoft.com/office/officeart/2005/8/layout/list1"/>
    <dgm:cxn modelId="{E905824E-01C1-47AA-B530-B8DA3CCA7224}" type="presParOf" srcId="{60CA5C07-6B1A-4679-9C7F-F4D99EE7A070}" destId="{F27005EC-A7B4-496C-B832-0DC402BBE849}" srcOrd="1" destOrd="0" presId="urn:microsoft.com/office/officeart/2005/8/layout/list1"/>
    <dgm:cxn modelId="{7FA6AE38-9F2D-4DC1-B818-F5797915116D}" type="presParOf" srcId="{DB55262D-2EE4-40C9-9F07-6A6E10733354}" destId="{2765703D-C5D8-4A6D-AA37-BAC9EFC9CDA7}" srcOrd="5" destOrd="0" presId="urn:microsoft.com/office/officeart/2005/8/layout/list1"/>
    <dgm:cxn modelId="{50E57371-DFFD-4D4F-A58F-E24650DE9903}" type="presParOf" srcId="{DB55262D-2EE4-40C9-9F07-6A6E10733354}" destId="{FF20E5AE-679C-45A8-BA99-3B467ECF3C3A}" srcOrd="6" destOrd="0" presId="urn:microsoft.com/office/officeart/2005/8/layout/list1"/>
    <dgm:cxn modelId="{69F1A5CF-17C9-4A91-BC04-CA9CD7FA7ADE}" type="presParOf" srcId="{DB55262D-2EE4-40C9-9F07-6A6E10733354}" destId="{54A86E47-5EE2-4C10-A687-853994D21768}" srcOrd="7" destOrd="0" presId="urn:microsoft.com/office/officeart/2005/8/layout/list1"/>
    <dgm:cxn modelId="{F37B0098-57C2-4683-8D10-58D9055E1087}" type="presParOf" srcId="{DB55262D-2EE4-40C9-9F07-6A6E10733354}" destId="{3C557B76-1FC2-49BD-9BBD-F8AB6EAC2452}" srcOrd="8" destOrd="0" presId="urn:microsoft.com/office/officeart/2005/8/layout/list1"/>
    <dgm:cxn modelId="{4E01CEBD-2364-4C3E-AD6C-B27FE2631722}" type="presParOf" srcId="{3C557B76-1FC2-49BD-9BBD-F8AB6EAC2452}" destId="{11BFC0C7-6962-43AE-AE63-25160E877220}" srcOrd="0" destOrd="0" presId="urn:microsoft.com/office/officeart/2005/8/layout/list1"/>
    <dgm:cxn modelId="{0F304525-1030-4486-B426-12D58218706C}" type="presParOf" srcId="{3C557B76-1FC2-49BD-9BBD-F8AB6EAC2452}" destId="{1E99AD56-64CD-4A1F-BCC1-C203EFE0CCD4}" srcOrd="1" destOrd="0" presId="urn:microsoft.com/office/officeart/2005/8/layout/list1"/>
    <dgm:cxn modelId="{26A8D18C-99A4-47FE-82FF-00D447D72344}" type="presParOf" srcId="{DB55262D-2EE4-40C9-9F07-6A6E10733354}" destId="{71897D4F-A2C2-4179-8277-E8DAC2176C60}" srcOrd="9" destOrd="0" presId="urn:microsoft.com/office/officeart/2005/8/layout/list1"/>
    <dgm:cxn modelId="{7C63A36E-0F8E-4B94-9053-8D28701A7584}" type="presParOf" srcId="{DB55262D-2EE4-40C9-9F07-6A6E10733354}" destId="{8303FFE8-3337-43ED-98A7-BB36C3C857FB}" srcOrd="10" destOrd="0" presId="urn:microsoft.com/office/officeart/2005/8/layout/list1"/>
    <dgm:cxn modelId="{3D6AC608-1E30-49FB-9666-453FC2D4B29C}" type="presParOf" srcId="{DB55262D-2EE4-40C9-9F07-6A6E10733354}" destId="{1C8DF8F3-1966-4A6C-B707-07EF37D7729F}" srcOrd="11" destOrd="0" presId="urn:microsoft.com/office/officeart/2005/8/layout/list1"/>
    <dgm:cxn modelId="{A75E903F-5F9F-4CDA-8645-BEB295CE3429}" type="presParOf" srcId="{DB55262D-2EE4-40C9-9F07-6A6E10733354}" destId="{07719553-99F7-48BD-94BC-A4A23CD66CF8}" srcOrd="12" destOrd="0" presId="urn:microsoft.com/office/officeart/2005/8/layout/list1"/>
    <dgm:cxn modelId="{37F65703-FC90-4680-8E29-EE6B303D1669}" type="presParOf" srcId="{07719553-99F7-48BD-94BC-A4A23CD66CF8}" destId="{EEB7EAA2-4D7F-47F6-BF9F-9196CC0C7CBC}" srcOrd="0" destOrd="0" presId="urn:microsoft.com/office/officeart/2005/8/layout/list1"/>
    <dgm:cxn modelId="{A07FD643-8F30-490B-A569-56542F9DC0F8}" type="presParOf" srcId="{07719553-99F7-48BD-94BC-A4A23CD66CF8}" destId="{53A2C247-2E05-47A1-BEBA-0D6A37D002C7}" srcOrd="1" destOrd="0" presId="urn:microsoft.com/office/officeart/2005/8/layout/list1"/>
    <dgm:cxn modelId="{0EE221AC-D39D-416D-8A10-D65A54DACD08}" type="presParOf" srcId="{DB55262D-2EE4-40C9-9F07-6A6E10733354}" destId="{0B7A9A2A-AB16-4D6B-AA41-6F376E4B1E4C}" srcOrd="13" destOrd="0" presId="urn:microsoft.com/office/officeart/2005/8/layout/list1"/>
    <dgm:cxn modelId="{4C459203-367D-4C16-8209-81F84C4C60A5}" type="presParOf" srcId="{DB55262D-2EE4-40C9-9F07-6A6E10733354}" destId="{FBDA49E2-6CC5-45F0-8720-0D43B5AB0ADD}" srcOrd="14" destOrd="0" presId="urn:microsoft.com/office/officeart/2005/8/layout/list1"/>
    <dgm:cxn modelId="{6AB4FC88-F5FC-4EA9-A112-32653387D2D6}" type="presParOf" srcId="{DB55262D-2EE4-40C9-9F07-6A6E10733354}" destId="{202F104A-9AB5-4718-A1CD-FC5985B45815}" srcOrd="15" destOrd="0" presId="urn:microsoft.com/office/officeart/2005/8/layout/list1"/>
    <dgm:cxn modelId="{6BA38CBF-71D0-4B30-92DA-487EC5AA5E2D}" type="presParOf" srcId="{DB55262D-2EE4-40C9-9F07-6A6E10733354}" destId="{A3983851-AD4E-455D-8A4A-6AA9EE392F39}" srcOrd="16" destOrd="0" presId="urn:microsoft.com/office/officeart/2005/8/layout/list1"/>
    <dgm:cxn modelId="{C8E925D8-C979-4781-A68A-36C911AF2D27}" type="presParOf" srcId="{A3983851-AD4E-455D-8A4A-6AA9EE392F39}" destId="{511ADA67-5E98-4B47-B731-5D57639F5FAD}" srcOrd="0" destOrd="0" presId="urn:microsoft.com/office/officeart/2005/8/layout/list1"/>
    <dgm:cxn modelId="{8CE4E2F7-9647-4F80-9902-D61A97ABE8DE}" type="presParOf" srcId="{A3983851-AD4E-455D-8A4A-6AA9EE392F39}" destId="{BAF18EAE-A697-4427-A600-04257BF8B3C0}" srcOrd="1" destOrd="0" presId="urn:microsoft.com/office/officeart/2005/8/layout/list1"/>
    <dgm:cxn modelId="{9496951B-6885-44EE-9E37-2629C1D641E7}" type="presParOf" srcId="{DB55262D-2EE4-40C9-9F07-6A6E10733354}" destId="{9A9BC5D5-5DCF-4859-BD62-836E3620902E}" srcOrd="17" destOrd="0" presId="urn:microsoft.com/office/officeart/2005/8/layout/list1"/>
    <dgm:cxn modelId="{66A6A327-160B-47F6-A488-F132D1D1C177}" type="presParOf" srcId="{DB55262D-2EE4-40C9-9F07-6A6E10733354}" destId="{333D7F3F-DB8A-463C-8D0A-0F93C9FCAC1A}" srcOrd="18" destOrd="0" presId="urn:microsoft.com/office/officeart/2005/8/layout/list1"/>
    <dgm:cxn modelId="{BB062D9C-CF37-44FE-B558-D5CE954AB525}" type="presParOf" srcId="{DB55262D-2EE4-40C9-9F07-6A6E10733354}" destId="{15A3A0CF-31E8-4933-95B1-2A5ED2E70CD0}" srcOrd="19" destOrd="0" presId="urn:microsoft.com/office/officeart/2005/8/layout/list1"/>
    <dgm:cxn modelId="{F0D8DFF0-58EE-4AF1-B862-F7B3BBE0C98B}" type="presParOf" srcId="{DB55262D-2EE4-40C9-9F07-6A6E10733354}" destId="{1321BAF7-A487-4B14-94E6-D64E33B063F2}" srcOrd="20" destOrd="0" presId="urn:microsoft.com/office/officeart/2005/8/layout/list1"/>
    <dgm:cxn modelId="{8E9A2170-0634-4E59-8486-AA631C5F0BC9}" type="presParOf" srcId="{1321BAF7-A487-4B14-94E6-D64E33B063F2}" destId="{F6F316A0-4E88-43D0-98F1-E612A5D8BF6E}" srcOrd="0" destOrd="0" presId="urn:microsoft.com/office/officeart/2005/8/layout/list1"/>
    <dgm:cxn modelId="{4D57AB1A-B786-4053-B237-704798B2F0EB}" type="presParOf" srcId="{1321BAF7-A487-4B14-94E6-D64E33B063F2}" destId="{D9D08A4B-A56C-4C62-AC53-5B4FEFB1EE6A}" srcOrd="1" destOrd="0" presId="urn:microsoft.com/office/officeart/2005/8/layout/list1"/>
    <dgm:cxn modelId="{2117614A-8792-42EC-99F4-417C36D4DDA7}" type="presParOf" srcId="{DB55262D-2EE4-40C9-9F07-6A6E10733354}" destId="{319D99F4-E0B6-449D-9130-50090C7AF6FA}" srcOrd="21" destOrd="0" presId="urn:microsoft.com/office/officeart/2005/8/layout/list1"/>
    <dgm:cxn modelId="{68DA201A-9DE4-4B6C-BCBD-58C788AA109E}" type="presParOf" srcId="{DB55262D-2EE4-40C9-9F07-6A6E10733354}" destId="{C5221050-C4C1-4AD9-958D-7D8DAF30024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4128-DED8-4B44-B5B0-BA86AF5C57E5}">
      <dsp:nvSpPr>
        <dsp:cNvPr id="0" name=""/>
        <dsp:cNvSpPr/>
      </dsp:nvSpPr>
      <dsp:spPr>
        <a:xfrm>
          <a:off x="0" y="1593150"/>
          <a:ext cx="55263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0AA73-A776-46B7-A542-3B538BC1BFEA}">
      <dsp:nvSpPr>
        <dsp:cNvPr id="0" name=""/>
        <dsp:cNvSpPr/>
      </dsp:nvSpPr>
      <dsp:spPr>
        <a:xfrm>
          <a:off x="264695" y="0"/>
          <a:ext cx="5261664" cy="17579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І засідання </a:t>
          </a:r>
          <a:endParaRPr lang="uk-UA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Тема:</a:t>
          </a:r>
          <a:r>
            <a:rPr lang="uk-UA" sz="2800" kern="1200" dirty="0" smtClean="0"/>
            <a:t> «Особливості адаптації учнів 1-го, 5-го класів.</a:t>
          </a:r>
          <a:endParaRPr lang="ru-RU" sz="2800" kern="1200" dirty="0"/>
        </a:p>
      </dsp:txBody>
      <dsp:txXfrm>
        <a:off x="350509" y="85814"/>
        <a:ext cx="5090036" cy="1586280"/>
      </dsp:txXfrm>
    </dsp:sp>
    <dsp:sp modelId="{EC9982EF-917E-4DAE-9714-96ADB6BD06A7}">
      <dsp:nvSpPr>
        <dsp:cNvPr id="0" name=""/>
        <dsp:cNvSpPr/>
      </dsp:nvSpPr>
      <dsp:spPr>
        <a:xfrm>
          <a:off x="0" y="3384376"/>
          <a:ext cx="55263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93326"/>
              <a:satOff val="-6211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72571-D603-4A4A-8121-7756C5193B7D}">
      <dsp:nvSpPr>
        <dsp:cNvPr id="0" name=""/>
        <dsp:cNvSpPr/>
      </dsp:nvSpPr>
      <dsp:spPr>
        <a:xfrm>
          <a:off x="264450" y="1953195"/>
          <a:ext cx="5261909" cy="1708598"/>
        </a:xfrm>
        <a:prstGeom prst="roundRect">
          <a:avLst/>
        </a:prstGeom>
        <a:gradFill rotWithShape="0">
          <a:gsLst>
            <a:gs pos="0">
              <a:schemeClr val="accent5">
                <a:hueOff val="893326"/>
                <a:satOff val="-6211"/>
                <a:lumOff val="-785"/>
                <a:alphaOff val="0"/>
                <a:tint val="50000"/>
                <a:satMod val="300000"/>
              </a:schemeClr>
            </a:gs>
            <a:gs pos="35000">
              <a:schemeClr val="accent5">
                <a:hueOff val="893326"/>
                <a:satOff val="-6211"/>
                <a:lumOff val="-785"/>
                <a:alphaOff val="0"/>
                <a:tint val="37000"/>
                <a:satMod val="300000"/>
              </a:schemeClr>
            </a:gs>
            <a:gs pos="100000">
              <a:schemeClr val="accent5">
                <a:hueOff val="893326"/>
                <a:satOff val="-6211"/>
                <a:lumOff val="-7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Аналіз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психологічного</a:t>
          </a:r>
          <a:r>
            <a:rPr lang="ru-RU" sz="2000" kern="1200" dirty="0" smtClean="0"/>
            <a:t>  </a:t>
          </a:r>
          <a:r>
            <a:rPr lang="ru-RU" sz="2000" kern="1200" dirty="0" err="1" smtClean="0"/>
            <a:t>спостереження</a:t>
          </a:r>
          <a:r>
            <a:rPr lang="ru-RU" sz="2000" kern="1200" dirty="0" smtClean="0"/>
            <a:t>.“</a:t>
          </a:r>
          <a:r>
            <a:rPr lang="ru-RU" sz="2000" kern="1200" dirty="0" err="1" smtClean="0"/>
            <a:t>Особливості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адаптації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 1-х, 5-х </a:t>
          </a:r>
          <a:r>
            <a:rPr lang="ru-RU" sz="2000" kern="1200" dirty="0" err="1" smtClean="0"/>
            <a:t>класів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умов </a:t>
          </a:r>
          <a:r>
            <a:rPr lang="ru-RU" sz="2000" kern="1200" dirty="0" err="1" smtClean="0"/>
            <a:t>навчання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виховання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Психолого-педагогічний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супровід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 1-х, 5-х </a:t>
          </a:r>
          <a:r>
            <a:rPr lang="ru-RU" sz="2000" kern="1200" dirty="0" err="1" smtClean="0"/>
            <a:t>класів</a:t>
          </a:r>
          <a:r>
            <a:rPr lang="ru-RU" sz="2000" kern="1200" dirty="0" smtClean="0"/>
            <a:t>”. </a:t>
          </a:r>
          <a:endParaRPr lang="ru-RU" sz="2000" kern="1200" dirty="0"/>
        </a:p>
      </dsp:txBody>
      <dsp:txXfrm>
        <a:off x="347857" y="2036602"/>
        <a:ext cx="5095095" cy="1541784"/>
      </dsp:txXfrm>
    </dsp:sp>
    <dsp:sp modelId="{7DB7AFAB-793F-4D86-AFA1-B6CAE63FD2CC}">
      <dsp:nvSpPr>
        <dsp:cNvPr id="0" name=""/>
        <dsp:cNvSpPr/>
      </dsp:nvSpPr>
      <dsp:spPr>
        <a:xfrm>
          <a:off x="0" y="5112571"/>
          <a:ext cx="55263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86651"/>
              <a:satOff val="-12423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FC5A7-5963-4F5B-B0A0-D351B834721B}">
      <dsp:nvSpPr>
        <dsp:cNvPr id="0" name=""/>
        <dsp:cNvSpPr/>
      </dsp:nvSpPr>
      <dsp:spPr>
        <a:xfrm>
          <a:off x="245802" y="3816427"/>
          <a:ext cx="5261909" cy="1616543"/>
        </a:xfrm>
        <a:prstGeom prst="roundRect">
          <a:avLst/>
        </a:prstGeom>
        <a:gradFill rotWithShape="0">
          <a:gsLst>
            <a:gs pos="0">
              <a:schemeClr val="accent5">
                <a:hueOff val="1786651"/>
                <a:satOff val="-12423"/>
                <a:lumOff val="-1569"/>
                <a:alphaOff val="0"/>
                <a:tint val="50000"/>
                <a:satMod val="300000"/>
              </a:schemeClr>
            </a:gs>
            <a:gs pos="35000">
              <a:schemeClr val="accent5">
                <a:hueOff val="1786651"/>
                <a:satOff val="-12423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5">
                <a:hueOff val="1786651"/>
                <a:satOff val="-12423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Звіт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класного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керівника</a:t>
          </a:r>
          <a:r>
            <a:rPr lang="ru-RU" sz="2000" kern="1200" dirty="0" smtClean="0"/>
            <a:t> 1-го </a:t>
          </a:r>
          <a:r>
            <a:rPr lang="ru-RU" sz="2000" kern="1200" dirty="0" err="1" smtClean="0"/>
            <a:t>класу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рівень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адаптації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умов </a:t>
          </a:r>
          <a:r>
            <a:rPr lang="ru-RU" sz="2000" kern="1200" dirty="0" err="1" smtClean="0"/>
            <a:t>навчання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виховання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324715" y="3895340"/>
        <a:ext cx="5104083" cy="1458717"/>
      </dsp:txXfrm>
    </dsp:sp>
    <dsp:sp modelId="{16C54087-0FD1-45F0-84AE-C3E44A97F059}">
      <dsp:nvSpPr>
        <dsp:cNvPr id="0" name=""/>
        <dsp:cNvSpPr/>
      </dsp:nvSpPr>
      <dsp:spPr>
        <a:xfrm>
          <a:off x="0" y="6797600"/>
          <a:ext cx="552636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79977"/>
              <a:satOff val="-18634"/>
              <a:lumOff val="-2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E6318-A17F-4D3E-85B1-3F5C796FB546}">
      <dsp:nvSpPr>
        <dsp:cNvPr id="0" name=""/>
        <dsp:cNvSpPr/>
      </dsp:nvSpPr>
      <dsp:spPr>
        <a:xfrm>
          <a:off x="132224" y="5616623"/>
          <a:ext cx="5261909" cy="1359620"/>
        </a:xfrm>
        <a:prstGeom prst="roundRect">
          <a:avLst/>
        </a:prstGeom>
        <a:gradFill rotWithShape="0">
          <a:gsLst>
            <a:gs pos="0">
              <a:schemeClr val="accent5">
                <a:hueOff val="2679977"/>
                <a:satOff val="-18634"/>
                <a:lumOff val="-2354"/>
                <a:alphaOff val="0"/>
                <a:tint val="50000"/>
                <a:satMod val="300000"/>
              </a:schemeClr>
            </a:gs>
            <a:gs pos="35000">
              <a:schemeClr val="accent5">
                <a:hueOff val="2679977"/>
                <a:satOff val="-18634"/>
                <a:lumOff val="-2354"/>
                <a:alphaOff val="0"/>
                <a:tint val="37000"/>
                <a:satMod val="300000"/>
              </a:schemeClr>
            </a:gs>
            <a:gs pos="100000">
              <a:schemeClr val="accent5">
                <a:hueOff val="2679977"/>
                <a:satOff val="-18634"/>
                <a:lumOff val="-23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</a:t>
          </a:r>
          <a:r>
            <a:rPr lang="ru-RU" sz="2000" kern="1200" dirty="0" err="1" smtClean="0"/>
            <a:t>Звіт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класного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керівника</a:t>
          </a:r>
          <a:r>
            <a:rPr lang="ru-RU" sz="2000" kern="1200" dirty="0" smtClean="0"/>
            <a:t> 5-го </a:t>
          </a:r>
          <a:r>
            <a:rPr lang="ru-RU" sz="2000" kern="1200" dirty="0" err="1" smtClean="0"/>
            <a:t>класу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рівень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адаптації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умов </a:t>
          </a:r>
          <a:r>
            <a:rPr lang="ru-RU" sz="2000" kern="1200" dirty="0" err="1" smtClean="0"/>
            <a:t>навчання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виховання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198595" y="5682994"/>
        <a:ext cx="5129167" cy="1226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86B44-CFA0-4B4A-A950-57467FC9420B}">
      <dsp:nvSpPr>
        <dsp:cNvPr id="0" name=""/>
        <dsp:cNvSpPr/>
      </dsp:nvSpPr>
      <dsp:spPr>
        <a:xfrm>
          <a:off x="0" y="1715252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286EA-CB34-4CD1-9773-91385F6F5BFA}">
      <dsp:nvSpPr>
        <dsp:cNvPr id="0" name=""/>
        <dsp:cNvSpPr/>
      </dsp:nvSpPr>
      <dsp:spPr>
        <a:xfrm>
          <a:off x="320849" y="166268"/>
          <a:ext cx="6267264" cy="16730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</a:rPr>
            <a:t>ІІІ засідання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Тема: «Взаємодія вчителя і учня у навчально-виховному процесі».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>
        <a:off x="402520" y="247939"/>
        <a:ext cx="6103922" cy="1509696"/>
      </dsp:txXfrm>
    </dsp:sp>
    <dsp:sp modelId="{FF20E5AE-679C-45A8-BA99-3B467ECF3C3A}">
      <dsp:nvSpPr>
        <dsp:cNvPr id="0" name=""/>
        <dsp:cNvSpPr/>
      </dsp:nvSpPr>
      <dsp:spPr>
        <a:xfrm>
          <a:off x="0" y="3318072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13125"/>
              <a:satOff val="9608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005EC-A7B4-496C-B832-0DC402BBE849}">
      <dsp:nvSpPr>
        <dsp:cNvPr id="0" name=""/>
        <dsp:cNvSpPr/>
      </dsp:nvSpPr>
      <dsp:spPr>
        <a:xfrm>
          <a:off x="304477" y="1981705"/>
          <a:ext cx="6292874" cy="1507780"/>
        </a:xfrm>
        <a:prstGeom prst="roundRect">
          <a:avLst/>
        </a:prstGeom>
        <a:gradFill rotWithShape="0">
          <a:gsLst>
            <a:gs pos="0">
              <a:schemeClr val="accent4">
                <a:hueOff val="-913125"/>
                <a:satOff val="9608"/>
                <a:lumOff val="549"/>
                <a:alphaOff val="0"/>
                <a:tint val="50000"/>
                <a:satMod val="300000"/>
              </a:schemeClr>
            </a:gs>
            <a:gs pos="35000">
              <a:schemeClr val="accent4">
                <a:hueOff val="-913125"/>
                <a:satOff val="9608"/>
                <a:lumOff val="549"/>
                <a:alphaOff val="0"/>
                <a:tint val="37000"/>
                <a:satMod val="300000"/>
              </a:schemeClr>
            </a:gs>
            <a:gs pos="100000">
              <a:schemeClr val="accent4">
                <a:hueOff val="-913125"/>
                <a:satOff val="9608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1. Виступ </a:t>
          </a:r>
          <a:r>
            <a:rPr lang="uk-UA" sz="2800" kern="1200" dirty="0" smtClean="0"/>
            <a:t> «Роль вчителя у самореалізації та самоствердженні учнів</a:t>
          </a:r>
          <a:r>
            <a:rPr lang="uk-UA" sz="2800" kern="1200" dirty="0" smtClean="0"/>
            <a:t>.»</a:t>
          </a:r>
          <a:endParaRPr lang="ru-RU" sz="2800" kern="1200" dirty="0"/>
        </a:p>
      </dsp:txBody>
      <dsp:txXfrm>
        <a:off x="378081" y="2055309"/>
        <a:ext cx="6145666" cy="1360572"/>
      </dsp:txXfrm>
    </dsp:sp>
    <dsp:sp modelId="{8303FFE8-3337-43ED-98A7-BB36C3C857FB}">
      <dsp:nvSpPr>
        <dsp:cNvPr id="0" name=""/>
        <dsp:cNvSpPr/>
      </dsp:nvSpPr>
      <dsp:spPr>
        <a:xfrm>
          <a:off x="0" y="5768866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826249"/>
              <a:satOff val="19217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9AD56-64CD-4A1F-BCC1-C203EFE0CCD4}">
      <dsp:nvSpPr>
        <dsp:cNvPr id="0" name=""/>
        <dsp:cNvSpPr/>
      </dsp:nvSpPr>
      <dsp:spPr>
        <a:xfrm>
          <a:off x="330087" y="3835122"/>
          <a:ext cx="6267264" cy="2355754"/>
        </a:xfrm>
        <a:prstGeom prst="roundRect">
          <a:avLst/>
        </a:prstGeom>
        <a:gradFill rotWithShape="0">
          <a:gsLst>
            <a:gs pos="0">
              <a:schemeClr val="accent4">
                <a:hueOff val="-1826249"/>
                <a:satOff val="19217"/>
                <a:lumOff val="1098"/>
                <a:alphaOff val="0"/>
                <a:tint val="50000"/>
                <a:satMod val="300000"/>
              </a:schemeClr>
            </a:gs>
            <a:gs pos="35000">
              <a:schemeClr val="accent4">
                <a:hueOff val="-1826249"/>
                <a:satOff val="19217"/>
                <a:lumOff val="1098"/>
                <a:alphaOff val="0"/>
                <a:tint val="37000"/>
                <a:satMod val="300000"/>
              </a:schemeClr>
            </a:gs>
            <a:gs pos="100000">
              <a:schemeClr val="accent4">
                <a:hueOff val="-1826249"/>
                <a:satOff val="19217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   </a:t>
          </a:r>
          <a:r>
            <a:rPr lang="ru-RU" sz="2400" b="1" kern="1200" dirty="0" smtClean="0"/>
            <a:t>2. </a:t>
          </a:r>
          <a:r>
            <a:rPr lang="ru-RU" sz="2400" b="1" kern="1200" dirty="0" err="1" smtClean="0"/>
            <a:t>Круглий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стіл</a:t>
          </a:r>
          <a:r>
            <a:rPr lang="ru-RU" sz="2400" b="1" kern="1200" dirty="0" smtClean="0"/>
            <a:t>. </a:t>
          </a:r>
          <a:r>
            <a:rPr lang="ru-RU" sz="2400" kern="1200" dirty="0" smtClean="0"/>
            <a:t>«</a:t>
          </a:r>
          <a:r>
            <a:rPr lang="ru-RU" sz="2400" kern="1200" dirty="0" err="1" smtClean="0"/>
            <a:t>Проблеми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формування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мотивації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навчальної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діяльності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школярів</a:t>
          </a:r>
          <a:r>
            <a:rPr lang="ru-RU" sz="2400" kern="1200" dirty="0" smtClean="0"/>
            <a:t>, за </a:t>
          </a:r>
          <a:r>
            <a:rPr lang="ru-RU" sz="2400" kern="1200" dirty="0" err="1" smtClean="0"/>
            <a:t>сучасних</a:t>
          </a:r>
          <a:r>
            <a:rPr lang="ru-RU" sz="2400" kern="1200" dirty="0" smtClean="0"/>
            <a:t> умов, на уроках.</a:t>
          </a:r>
          <a:endParaRPr lang="ru-RU" sz="2800" kern="1200" dirty="0"/>
        </a:p>
      </dsp:txBody>
      <dsp:txXfrm>
        <a:off x="445085" y="3950120"/>
        <a:ext cx="6037268" cy="2125758"/>
      </dsp:txXfrm>
    </dsp:sp>
    <dsp:sp modelId="{FBDA49E2-6CC5-45F0-8720-0D43B5AB0ADD}">
      <dsp:nvSpPr>
        <dsp:cNvPr id="0" name=""/>
        <dsp:cNvSpPr/>
      </dsp:nvSpPr>
      <dsp:spPr>
        <a:xfrm>
          <a:off x="0" y="3580913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39374"/>
              <a:satOff val="28825"/>
              <a:lumOff val="1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2C247-2E05-47A1-BEBA-0D6A37D002C7}">
      <dsp:nvSpPr>
        <dsp:cNvPr id="0" name=""/>
        <dsp:cNvSpPr/>
      </dsp:nvSpPr>
      <dsp:spPr>
        <a:xfrm>
          <a:off x="155232" y="8080067"/>
          <a:ext cx="4618146" cy="177120"/>
        </a:xfrm>
        <a:prstGeom prst="roundRect">
          <a:avLst/>
        </a:prstGeom>
        <a:gradFill rotWithShape="0">
          <a:gsLst>
            <a:gs pos="0">
              <a:schemeClr val="accent4">
                <a:hueOff val="-2739374"/>
                <a:satOff val="28825"/>
                <a:lumOff val="1648"/>
                <a:alphaOff val="0"/>
                <a:tint val="50000"/>
                <a:satMod val="300000"/>
              </a:schemeClr>
            </a:gs>
            <a:gs pos="35000">
              <a:schemeClr val="accent4">
                <a:hueOff val="-2739374"/>
                <a:satOff val="28825"/>
                <a:lumOff val="1648"/>
                <a:alphaOff val="0"/>
                <a:tint val="37000"/>
                <a:satMod val="300000"/>
              </a:schemeClr>
            </a:gs>
            <a:gs pos="100000">
              <a:schemeClr val="accent4">
                <a:hueOff val="-2739374"/>
                <a:satOff val="28825"/>
                <a:lumOff val="16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smtClean="0"/>
        </a:p>
      </dsp:txBody>
      <dsp:txXfrm>
        <a:off x="163878" y="8088713"/>
        <a:ext cx="4600854" cy="159828"/>
      </dsp:txXfrm>
    </dsp:sp>
    <dsp:sp modelId="{333D7F3F-DB8A-463C-8D0A-0F93C9FCAC1A}">
      <dsp:nvSpPr>
        <dsp:cNvPr id="0" name=""/>
        <dsp:cNvSpPr/>
      </dsp:nvSpPr>
      <dsp:spPr>
        <a:xfrm>
          <a:off x="0" y="7451526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652499"/>
              <a:satOff val="38434"/>
              <a:lumOff val="21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18EAE-A697-4427-A600-04257BF8B3C0}">
      <dsp:nvSpPr>
        <dsp:cNvPr id="0" name=""/>
        <dsp:cNvSpPr/>
      </dsp:nvSpPr>
      <dsp:spPr>
        <a:xfrm>
          <a:off x="330087" y="6317218"/>
          <a:ext cx="6267264" cy="1315459"/>
        </a:xfrm>
        <a:prstGeom prst="roundRect">
          <a:avLst/>
        </a:prstGeom>
        <a:gradFill rotWithShape="0">
          <a:gsLst>
            <a:gs pos="0">
              <a:schemeClr val="accent4">
                <a:hueOff val="-3652499"/>
                <a:satOff val="38434"/>
                <a:lumOff val="2197"/>
                <a:alphaOff val="0"/>
                <a:tint val="50000"/>
                <a:satMod val="300000"/>
              </a:schemeClr>
            </a:gs>
            <a:gs pos="35000">
              <a:schemeClr val="accent4">
                <a:hueOff val="-3652499"/>
                <a:satOff val="38434"/>
                <a:lumOff val="2197"/>
                <a:alphaOff val="0"/>
                <a:tint val="37000"/>
                <a:satMod val="300000"/>
              </a:schemeClr>
            </a:gs>
            <a:gs pos="100000">
              <a:schemeClr val="accent4">
                <a:hueOff val="-3652499"/>
                <a:satOff val="38434"/>
                <a:lumOff val="21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3. Поради вчителю щодо запобігання роздратованості «Світ належить оптимістам». </a:t>
          </a:r>
          <a:endParaRPr lang="ru-RU" sz="2800" kern="1200" dirty="0"/>
        </a:p>
      </dsp:txBody>
      <dsp:txXfrm>
        <a:off x="394302" y="6381433"/>
        <a:ext cx="6138834" cy="1187029"/>
      </dsp:txXfrm>
    </dsp:sp>
    <dsp:sp modelId="{C5221050-C4C1-4AD9-958D-7D8DAF300249}">
      <dsp:nvSpPr>
        <dsp:cNvPr id="0" name=""/>
        <dsp:cNvSpPr/>
      </dsp:nvSpPr>
      <dsp:spPr>
        <a:xfrm>
          <a:off x="0" y="8862026"/>
          <a:ext cx="6597352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08A4B-A56C-4C62-AC53-5B4FEFB1EE6A}">
      <dsp:nvSpPr>
        <dsp:cNvPr id="0" name=""/>
        <dsp:cNvSpPr/>
      </dsp:nvSpPr>
      <dsp:spPr>
        <a:xfrm>
          <a:off x="316230" y="7757378"/>
          <a:ext cx="6267264" cy="1315459"/>
        </a:xfrm>
        <a:prstGeom prst="roundRect">
          <a:avLst/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tint val="50000"/>
                <a:satMod val="300000"/>
              </a:schemeClr>
            </a:gs>
            <a:gs pos="35000">
              <a:schemeClr val="accent4">
                <a:hueOff val="-4565623"/>
                <a:satOff val="48042"/>
                <a:lumOff val="2746"/>
                <a:alphaOff val="0"/>
                <a:tint val="37000"/>
                <a:satMod val="30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555" tIns="0" rIns="17455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4.Підведення підсумків роботи семінару за рік.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Пропозиції на наступний рік.</a:t>
          </a:r>
          <a:endParaRPr lang="ru-RU" sz="2800" kern="1200" dirty="0"/>
        </a:p>
      </dsp:txBody>
      <dsp:txXfrm>
        <a:off x="380445" y="7821593"/>
        <a:ext cx="6138834" cy="1187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2364-6CE4-49B8-BAC1-F4C21D148A08}" type="datetimeFigureOut">
              <a:rPr lang="ru-RU" smtClean="0"/>
              <a:t>пн 13.09.21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0CE31-76B2-4F30-AFF8-0B7B2F583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4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2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1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7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9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8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1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9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5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059A-F41D-43FC-9D0B-EF5BF7ACD56C}" type="datetimeFigureOut">
              <a:rPr lang="ru-RU" smtClean="0"/>
              <a:pPr/>
              <a:t>пн 13.09.21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1FE0-A406-430D-BBD5-1EAC27115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9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5655" y="1170067"/>
            <a:ext cx="9324530" cy="6984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8760" y="3851920"/>
            <a:ext cx="417646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6379" y="2679174"/>
            <a:ext cx="5746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endParaRPr lang="uk-UA" sz="4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План роботи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психолого-педагогічного 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семінару вчителів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Семенівської гімназії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на 2021-2022 </a:t>
            </a:r>
            <a:r>
              <a:rPr lang="uk-UA" sz="4000" dirty="0" err="1" smtClean="0">
                <a:effectLst/>
                <a:latin typeface="Times New Roman"/>
                <a:ea typeface="Times New Roman"/>
              </a:rPr>
              <a:t>н.р</a:t>
            </a:r>
            <a:r>
              <a:rPr lang="uk-UA" sz="4000" dirty="0" smtClean="0">
                <a:effectLst/>
                <a:latin typeface="Times New Roman"/>
                <a:ea typeface="Times New Roman"/>
              </a:rPr>
              <a:t>.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7" y="827584"/>
            <a:ext cx="2223213" cy="22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3773" y="481235"/>
            <a:ext cx="9649075" cy="8181526"/>
          </a:xfrm>
          <a:prstGeom prst="rect">
            <a:avLst/>
          </a:prstGeom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15572" y="1259632"/>
            <a:ext cx="5893748" cy="5555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rtl="0">
              <a:buNone/>
            </a:pP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260648" y="251520"/>
            <a:ext cx="6050295" cy="12416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48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Науково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-методична проблема </a:t>
            </a:r>
            <a:r>
              <a:rPr lang="en-US" sz="3600" kern="10" spc="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семінару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: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896671"/>
            <a:ext cx="698639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«Визначення та знаходження шляхів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 Pro Light Displa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подолання проблем, які трапляються в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 Pro Light Displa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педагогічній роботі вчителя.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 Pro Light Displa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Психологічна підтримка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 Pro Light Display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i="1" u="sng" dirty="0" smtClean="0">
                <a:solidFill>
                  <a:srgbClr val="FF0000"/>
                </a:solidFill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no Pro Light Display" pitchFamily="18" charset="0"/>
                <a:ea typeface="Times New Roman" pitchFamily="18" charset="0"/>
                <a:cs typeface="Arial" pitchFamily="34" charset="0"/>
              </a:rPr>
              <a:t>чителя».</a:t>
            </a:r>
            <a:endParaRPr kumimoji="0" lang="uk-UA" sz="36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no Pro Light Displa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8720" y="1930343"/>
            <a:ext cx="5256584" cy="20423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53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Тематика 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засідання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3" b="90000" l="9987" r="89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6858000" cy="27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9776" y="1149775"/>
            <a:ext cx="9151750" cy="685219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2976793"/>
              </p:ext>
            </p:extLst>
          </p:nvPr>
        </p:nvGraphicFramePr>
        <p:xfrm>
          <a:off x="662919" y="539552"/>
          <a:ext cx="5526360" cy="835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69815" y="7740352"/>
            <a:ext cx="511256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4. </a:t>
            </a:r>
            <a:r>
              <a:rPr lang="uk-UA" sz="2000" dirty="0" smtClean="0">
                <a:solidFill>
                  <a:schemeClr val="tx1"/>
                </a:solidFill>
              </a:rPr>
              <a:t>Практичне заняття. Тест «Оцінка психологічного клімату в колективі». </a:t>
            </a:r>
          </a:p>
        </p:txBody>
      </p:sp>
    </p:spTree>
    <p:extLst>
      <p:ext uri="{BB962C8B-B14F-4D97-AF65-F5344CB8AC3E}">
        <p14:creationId xmlns:p14="http://schemas.microsoft.com/office/powerpoint/2010/main" val="9788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" y="0"/>
            <a:ext cx="6856286" cy="9144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06228" y="1763688"/>
            <a:ext cx="4853839" cy="5608063"/>
            <a:chOff x="659129" y="1026146"/>
            <a:chExt cx="5109304" cy="509882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59129" y="4299611"/>
              <a:ext cx="4347230" cy="1178446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897508" y="4831148"/>
              <a:ext cx="4847136" cy="1293819"/>
            </a:xfrm>
            <a:custGeom>
              <a:avLst/>
              <a:gdLst>
                <a:gd name="connsiteX0" fmla="*/ 0 w 3200400"/>
                <a:gd name="connsiteY0" fmla="*/ 113162 h 678960"/>
                <a:gd name="connsiteX1" fmla="*/ 113162 w 3200400"/>
                <a:gd name="connsiteY1" fmla="*/ 0 h 678960"/>
                <a:gd name="connsiteX2" fmla="*/ 3087238 w 3200400"/>
                <a:gd name="connsiteY2" fmla="*/ 0 h 678960"/>
                <a:gd name="connsiteX3" fmla="*/ 3200400 w 3200400"/>
                <a:gd name="connsiteY3" fmla="*/ 113162 h 678960"/>
                <a:gd name="connsiteX4" fmla="*/ 3200400 w 3200400"/>
                <a:gd name="connsiteY4" fmla="*/ 565798 h 678960"/>
                <a:gd name="connsiteX5" fmla="*/ 3087238 w 3200400"/>
                <a:gd name="connsiteY5" fmla="*/ 678960 h 678960"/>
                <a:gd name="connsiteX6" fmla="*/ 113162 w 3200400"/>
                <a:gd name="connsiteY6" fmla="*/ 678960 h 678960"/>
                <a:gd name="connsiteX7" fmla="*/ 0 w 3200400"/>
                <a:gd name="connsiteY7" fmla="*/ 565798 h 678960"/>
                <a:gd name="connsiteX8" fmla="*/ 0 w 320040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3087238" y="0"/>
                  </a:lnTo>
                  <a:cubicBezTo>
                    <a:pt x="3149736" y="0"/>
                    <a:pt x="3200400" y="50664"/>
                    <a:pt x="3200400" y="113162"/>
                  </a:cubicBezTo>
                  <a:lnTo>
                    <a:pt x="3200400" y="565798"/>
                  </a:lnTo>
                  <a:cubicBezTo>
                    <a:pt x="3200400" y="628296"/>
                    <a:pt x="3149736" y="678960"/>
                    <a:pt x="308723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4112" tIns="33144" rIns="154112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dirty="0"/>
                <a:t>3</a:t>
              </a:r>
              <a:r>
                <a:rPr lang="uk-UA" sz="2300" b="1" kern="1200" dirty="0" smtClean="0"/>
                <a:t>. Практикум для молодих спеціалістів </a:t>
              </a:r>
              <a:r>
                <a:rPr lang="uk-UA" sz="2300" i="1" kern="1200" dirty="0" smtClean="0"/>
                <a:t>«</a:t>
              </a:r>
              <a:r>
                <a:rPr lang="uk-UA" sz="2300" i="1" dirty="0"/>
                <a:t>З</a:t>
              </a:r>
              <a:r>
                <a:rPr lang="uk-UA" sz="2300" i="1" dirty="0" smtClean="0"/>
                <a:t>найдіть баланс між професійним та особистим життям!</a:t>
              </a:r>
              <a:r>
                <a:rPr lang="uk-UA" sz="2300" i="1" kern="1200" dirty="0" smtClean="0"/>
                <a:t>». </a:t>
              </a:r>
              <a:endParaRPr lang="ru-RU" sz="2300" i="1" kern="12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9274" y="1026146"/>
              <a:ext cx="4297086" cy="1213728"/>
            </a:xfrm>
            <a:prstGeom prst="rect">
              <a:avLst/>
            </a:prstGeom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09273" y="2667107"/>
              <a:ext cx="4297086" cy="912341"/>
            </a:xfrm>
            <a:prstGeom prst="rect">
              <a:avLst/>
            </a:prstGeom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73721" y="3103047"/>
              <a:ext cx="4894712" cy="1442833"/>
            </a:xfrm>
            <a:custGeom>
              <a:avLst/>
              <a:gdLst>
                <a:gd name="connsiteX0" fmla="*/ 0 w 3200400"/>
                <a:gd name="connsiteY0" fmla="*/ 113162 h 678960"/>
                <a:gd name="connsiteX1" fmla="*/ 113162 w 3200400"/>
                <a:gd name="connsiteY1" fmla="*/ 0 h 678960"/>
                <a:gd name="connsiteX2" fmla="*/ 3087238 w 3200400"/>
                <a:gd name="connsiteY2" fmla="*/ 0 h 678960"/>
                <a:gd name="connsiteX3" fmla="*/ 3200400 w 3200400"/>
                <a:gd name="connsiteY3" fmla="*/ 113162 h 678960"/>
                <a:gd name="connsiteX4" fmla="*/ 3200400 w 3200400"/>
                <a:gd name="connsiteY4" fmla="*/ 565798 h 678960"/>
                <a:gd name="connsiteX5" fmla="*/ 3087238 w 3200400"/>
                <a:gd name="connsiteY5" fmla="*/ 678960 h 678960"/>
                <a:gd name="connsiteX6" fmla="*/ 113162 w 3200400"/>
                <a:gd name="connsiteY6" fmla="*/ 678960 h 678960"/>
                <a:gd name="connsiteX7" fmla="*/ 0 w 3200400"/>
                <a:gd name="connsiteY7" fmla="*/ 565798 h 678960"/>
                <a:gd name="connsiteX8" fmla="*/ 0 w 320040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3087238" y="0"/>
                  </a:lnTo>
                  <a:cubicBezTo>
                    <a:pt x="3149736" y="0"/>
                    <a:pt x="3200400" y="50664"/>
                    <a:pt x="3200400" y="113162"/>
                  </a:cubicBezTo>
                  <a:lnTo>
                    <a:pt x="3200400" y="565798"/>
                  </a:lnTo>
                  <a:cubicBezTo>
                    <a:pt x="3200400" y="628296"/>
                    <a:pt x="3149736" y="678960"/>
                    <a:pt x="308723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4112" tIns="33144" rIns="154112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dirty="0"/>
                <a:t>2</a:t>
              </a:r>
              <a:r>
                <a:rPr lang="uk-UA" sz="2300" b="1" kern="1200" dirty="0" smtClean="0"/>
                <a:t>. Виступ</a:t>
              </a:r>
              <a:r>
                <a:rPr lang="uk-UA" sz="2300" kern="1200" dirty="0" smtClean="0"/>
                <a:t>. «Проблема дисципліни на уроці у  вчителя». </a:t>
              </a:r>
              <a:endParaRPr lang="ru-RU" sz="23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873720" y="1782960"/>
              <a:ext cx="4894713" cy="1129340"/>
            </a:xfrm>
            <a:custGeom>
              <a:avLst/>
              <a:gdLst>
                <a:gd name="connsiteX0" fmla="*/ 0 w 3200400"/>
                <a:gd name="connsiteY0" fmla="*/ 113162 h 678960"/>
                <a:gd name="connsiteX1" fmla="*/ 113162 w 3200400"/>
                <a:gd name="connsiteY1" fmla="*/ 0 h 678960"/>
                <a:gd name="connsiteX2" fmla="*/ 3087238 w 3200400"/>
                <a:gd name="connsiteY2" fmla="*/ 0 h 678960"/>
                <a:gd name="connsiteX3" fmla="*/ 3200400 w 3200400"/>
                <a:gd name="connsiteY3" fmla="*/ 113162 h 678960"/>
                <a:gd name="connsiteX4" fmla="*/ 3200400 w 3200400"/>
                <a:gd name="connsiteY4" fmla="*/ 565798 h 678960"/>
                <a:gd name="connsiteX5" fmla="*/ 3087238 w 3200400"/>
                <a:gd name="connsiteY5" fmla="*/ 678960 h 678960"/>
                <a:gd name="connsiteX6" fmla="*/ 113162 w 3200400"/>
                <a:gd name="connsiteY6" fmla="*/ 678960 h 678960"/>
                <a:gd name="connsiteX7" fmla="*/ 0 w 3200400"/>
                <a:gd name="connsiteY7" fmla="*/ 565798 h 678960"/>
                <a:gd name="connsiteX8" fmla="*/ 0 w 320040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3087238" y="0"/>
                  </a:lnTo>
                  <a:cubicBezTo>
                    <a:pt x="3149736" y="0"/>
                    <a:pt x="3200400" y="50664"/>
                    <a:pt x="3200400" y="113162"/>
                  </a:cubicBezTo>
                  <a:lnTo>
                    <a:pt x="3200400" y="565798"/>
                  </a:lnTo>
                  <a:cubicBezTo>
                    <a:pt x="3200400" y="628296"/>
                    <a:pt x="3149736" y="678960"/>
                    <a:pt x="308723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4112" tIns="33144" rIns="154112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300" b="1" dirty="0"/>
                <a:t>1</a:t>
              </a:r>
              <a:r>
                <a:rPr lang="uk-UA" sz="2300" b="1" dirty="0" smtClean="0"/>
                <a:t>. Обмін досвідом.  </a:t>
              </a:r>
              <a:r>
                <a:rPr lang="uk-UA" sz="2300" dirty="0" smtClean="0"/>
                <a:t>«Психолого-педагогічні аспекти організації уроку»</a:t>
              </a:r>
              <a:endParaRPr lang="ru-RU" sz="2300" kern="1200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888438" y="107504"/>
            <a:ext cx="3384376" cy="1080120"/>
          </a:xfrm>
          <a:prstGeom prst="roundRect">
            <a:avLst>
              <a:gd name="adj" fmla="val 33321"/>
            </a:avLst>
          </a:prstGeom>
          <a:solidFill>
            <a:srgbClr val="FDB35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ІІ засідання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0091" y="1293786"/>
            <a:ext cx="4649976" cy="1171211"/>
          </a:xfrm>
          <a:prstGeom prst="roundRect">
            <a:avLst>
              <a:gd name="adj" fmla="val 345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Тема:</a:t>
            </a:r>
            <a:r>
              <a:rPr lang="uk-UA" sz="2400" dirty="0" smtClean="0"/>
              <a:t> «Комунікативні вміння вчителя. Педагогічна етика».        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6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99416603"/>
              </p:ext>
            </p:extLst>
          </p:nvPr>
        </p:nvGraphicFramePr>
        <p:xfrm>
          <a:off x="0" y="0"/>
          <a:ext cx="6597352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22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246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Arno Pro Light Display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olya</dc:creator>
  <cp:lastModifiedBy>Пользователь</cp:lastModifiedBy>
  <cp:revision>85</cp:revision>
  <cp:lastPrinted>2021-09-13T09:19:13Z</cp:lastPrinted>
  <dcterms:created xsi:type="dcterms:W3CDTF">2013-10-07T09:27:31Z</dcterms:created>
  <dcterms:modified xsi:type="dcterms:W3CDTF">2021-09-13T09:23:15Z</dcterms:modified>
</cp:coreProperties>
</file>