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42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88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736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85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14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10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48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2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790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D26B7FC-BA7A-3B44-8B5C-ADD932F2BF90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D678AE4-6340-5C4C-A3A9-C86A63259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42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885B-F1E9-8FC5-DFEB-17F5B4D63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60665"/>
            <a:ext cx="9068586" cy="5486400"/>
          </a:xfrm>
        </p:spPr>
        <p:txBody>
          <a:bodyPr/>
          <a:lstStyle/>
          <a:p>
            <a:r>
              <a:rPr lang="ru-RU" b="1" i="0" u="none" strike="noStrike" dirty="0" err="1">
                <a:solidFill>
                  <a:schemeClr val="bg1"/>
                </a:solidFill>
                <a:effectLst/>
                <a:latin typeface="ProximaNova"/>
              </a:rPr>
              <a:t>Зменшити</a:t>
            </a:r>
            <a:r>
              <a:rPr lang="ru-RU" b="1" i="0" u="none" strike="noStrike" dirty="0">
                <a:solidFill>
                  <a:schemeClr val="bg1"/>
                </a:solidFill>
                <a:effectLst/>
                <a:latin typeface="ProximaNova"/>
              </a:rPr>
              <a:t> </a:t>
            </a:r>
            <a:r>
              <a:rPr lang="ru-RU" b="1" i="0" u="none" strike="noStrike" dirty="0" err="1">
                <a:solidFill>
                  <a:schemeClr val="bg1"/>
                </a:solidFill>
                <a:effectLst/>
                <a:latin typeface="ProximaNova"/>
              </a:rPr>
              <a:t>стрес</a:t>
            </a:r>
            <a:r>
              <a:rPr lang="ru-RU" b="1" i="0" u="none" strike="noStrike" dirty="0">
                <a:solidFill>
                  <a:schemeClr val="bg1"/>
                </a:solidFill>
                <a:effectLst/>
                <a:latin typeface="ProximaNova"/>
              </a:rPr>
              <a:t>: як учителям не </a:t>
            </a:r>
            <a:r>
              <a:rPr lang="ru-RU" b="1" i="0" u="none" strike="noStrike" dirty="0" err="1">
                <a:solidFill>
                  <a:schemeClr val="bg1"/>
                </a:solidFill>
                <a:effectLst/>
                <a:latin typeface="ProximaNova"/>
              </a:rPr>
              <a:t>виснажитися</a:t>
            </a:r>
            <a:r>
              <a:rPr lang="ru-RU" b="1" i="0" u="none" strike="noStrike" dirty="0">
                <a:solidFill>
                  <a:schemeClr val="bg1"/>
                </a:solidFill>
                <a:effectLst/>
                <a:latin typeface="ProximaNova"/>
              </a:rPr>
              <a:t> через </a:t>
            </a:r>
            <a:r>
              <a:rPr lang="ru-RU" b="1" i="0" u="none" strike="noStrike" dirty="0" err="1">
                <a:solidFill>
                  <a:schemeClr val="bg1"/>
                </a:solidFill>
                <a:effectLst/>
                <a:latin typeface="ProximaNova"/>
              </a:rPr>
              <a:t>війну</a:t>
            </a:r>
            <a:br>
              <a:rPr lang="ru-RU" b="1" i="0" u="none" strike="noStrike" dirty="0">
                <a:effectLst/>
                <a:highlight>
                  <a:srgbClr val="FF0000"/>
                </a:highlight>
                <a:latin typeface="ProximaNova"/>
              </a:rPr>
            </a:br>
            <a:endParaRPr lang="ru-UA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8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9AC78-3F4E-EDBA-91A4-73E81019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6706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u="none" strike="noStrike" dirty="0" err="1">
                <a:effectLst/>
                <a:latin typeface="ProximaNova"/>
              </a:rPr>
              <a:t>Війна</a:t>
            </a:r>
            <a:r>
              <a:rPr lang="ru-RU" b="0" i="1" u="none" strike="noStrike" dirty="0">
                <a:effectLst/>
                <a:latin typeface="ProximaNova"/>
              </a:rPr>
              <a:t> – </a:t>
            </a:r>
            <a:r>
              <a:rPr lang="ru-RU" b="0" i="1" u="none" strike="noStrike" dirty="0" err="1">
                <a:effectLst/>
                <a:latin typeface="ProximaNova"/>
              </a:rPr>
              <a:t>потужний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чинник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стресу</a:t>
            </a:r>
            <a:r>
              <a:rPr lang="ru-RU" b="0" i="1" u="none" strike="noStrike" dirty="0">
                <a:effectLst/>
                <a:latin typeface="ProximaNova"/>
              </a:rPr>
              <a:t>, </a:t>
            </a:r>
            <a:r>
              <a:rPr lang="ru-RU" b="0" i="1" u="none" strike="noStrike" dirty="0" err="1">
                <a:effectLst/>
                <a:latin typeface="ProximaNova"/>
              </a:rPr>
              <a:t>тож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цілком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природно</a:t>
            </a:r>
            <a:r>
              <a:rPr lang="ru-RU" b="0" i="1" u="none" strike="noStrike" dirty="0">
                <a:effectLst/>
                <a:latin typeface="ProximaNova"/>
              </a:rPr>
              <a:t>, </a:t>
            </a:r>
            <a:r>
              <a:rPr lang="ru-RU" b="0" i="1" u="none" strike="noStrike" dirty="0" err="1">
                <a:effectLst/>
                <a:latin typeface="ProximaNova"/>
              </a:rPr>
              <a:t>що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багато</a:t>
            </a:r>
            <a:r>
              <a:rPr lang="ru-RU" b="0" i="1" u="none" strike="noStrike" dirty="0">
                <a:effectLst/>
                <a:latin typeface="ProximaNova"/>
              </a:rPr>
              <a:t> людей зараз </a:t>
            </a:r>
            <a:r>
              <a:rPr lang="ru-RU" b="0" i="1" u="none" strike="noStrike" dirty="0" err="1">
                <a:effectLst/>
                <a:latin typeface="ProximaNova"/>
              </a:rPr>
              <a:t>відчувають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тривожність</a:t>
            </a:r>
            <a:r>
              <a:rPr lang="ru-RU" b="0" i="1" u="none" strike="noStrike" dirty="0">
                <a:effectLst/>
                <a:latin typeface="ProximaNova"/>
              </a:rPr>
              <a:t>, </a:t>
            </a:r>
            <a:r>
              <a:rPr lang="ru-RU" b="0" i="1" u="none" strike="noStrike" dirty="0" err="1">
                <a:effectLst/>
                <a:latin typeface="ProximaNova"/>
              </a:rPr>
              <a:t>пригніченість</a:t>
            </a:r>
            <a:r>
              <a:rPr lang="ru-RU" b="0" i="1" u="none" strike="noStrike" dirty="0">
                <a:effectLst/>
                <a:latin typeface="ProximaNova"/>
              </a:rPr>
              <a:t>, не </a:t>
            </a:r>
            <a:r>
              <a:rPr lang="ru-RU" b="0" i="1" u="none" strike="noStrike" dirty="0" err="1">
                <a:effectLst/>
                <a:latin typeface="ProximaNova"/>
              </a:rPr>
              <a:t>можуть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знайти</a:t>
            </a:r>
            <a:r>
              <a:rPr lang="ru-RU" b="0" i="1" u="none" strike="noStrike" dirty="0">
                <a:effectLst/>
                <a:latin typeface="ProximaNova"/>
              </a:rPr>
              <a:t> в </a:t>
            </a:r>
            <a:r>
              <a:rPr lang="ru-RU" b="0" i="1" u="none" strike="noStrike" dirty="0" err="1">
                <a:effectLst/>
                <a:latin typeface="ProximaNova"/>
              </a:rPr>
              <a:t>собі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сили</a:t>
            </a:r>
            <a:r>
              <a:rPr lang="ru-RU" b="0" i="1" u="none" strike="noStrike" dirty="0">
                <a:effectLst/>
                <a:latin typeface="ProximaNova"/>
              </a:rPr>
              <a:t> на </a:t>
            </a:r>
            <a:r>
              <a:rPr lang="ru-RU" b="0" i="1" u="none" strike="noStrike" dirty="0" err="1">
                <a:effectLst/>
                <a:latin typeface="ProximaNova"/>
              </a:rPr>
              <a:t>буденні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справи</a:t>
            </a:r>
            <a:r>
              <a:rPr lang="ru-RU" b="0" i="1" u="none" strike="noStrike" dirty="0">
                <a:effectLst/>
                <a:latin typeface="ProximaNova"/>
              </a:rPr>
              <a:t> </a:t>
            </a:r>
            <a:r>
              <a:rPr lang="ru-RU" b="0" i="1" u="none" strike="noStrike" dirty="0" err="1">
                <a:effectLst/>
                <a:latin typeface="ProximaNova"/>
              </a:rPr>
              <a:t>тощо</a:t>
            </a:r>
            <a:r>
              <a:rPr lang="ru-RU" b="0" i="1" u="none" strike="noStrike" dirty="0">
                <a:effectLst/>
                <a:latin typeface="ProximaNova"/>
              </a:rPr>
              <a:t>.</a:t>
            </a:r>
            <a:endParaRPr lang="ru-UA" dirty="0"/>
          </a:p>
        </p:txBody>
      </p:sp>
      <p:pic>
        <p:nvPicPr>
          <p:cNvPr id="1026" name="Picture 2" descr="КримSOS - Поради психолога: що нам допомагає впоратися зі стресом?">
            <a:extLst>
              <a:ext uri="{FF2B5EF4-FFF2-40B4-BE49-F238E27FC236}">
                <a16:creationId xmlns:a16="http://schemas.microsoft.com/office/drawing/2014/main" id="{4A79B976-652E-D479-9EAA-572E003BD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9" y="3645725"/>
            <a:ext cx="5242982" cy="2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7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BC1DA-E965-81EA-0077-21A214E0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7089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u="none" strike="noStrike" dirty="0">
                <a:effectLst/>
                <a:latin typeface="ProximaNova"/>
              </a:rPr>
              <a:t>СИМПТОМИ І САМОДОПОМОГА</a:t>
            </a:r>
            <a:br>
              <a:rPr lang="ru-RU" b="1" i="0" u="none" strike="noStrike" dirty="0">
                <a:effectLst/>
                <a:latin typeface="ProximaNova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E0829-EF78-4F16-14AC-2F4D5ED2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8790"/>
            <a:ext cx="10058400" cy="45862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0" i="0" u="none" strike="noStrike" dirty="0">
                <a:effectLst/>
                <a:latin typeface="ProximaNova"/>
              </a:rPr>
              <a:t>– </a:t>
            </a:r>
            <a:r>
              <a:rPr lang="ru-RU" sz="2800" b="1" i="0" u="none" strike="noStrike" dirty="0" err="1">
                <a:effectLst/>
                <a:latin typeface="ProximaNova"/>
              </a:rPr>
              <a:t>інтрузивні</a:t>
            </a:r>
            <a:r>
              <a:rPr lang="ru-RU" sz="2800" b="0" i="0" u="none" strike="noStrike" dirty="0">
                <a:effectLst/>
                <a:latin typeface="ProximaNova"/>
              </a:rPr>
              <a:t> </a:t>
            </a:r>
            <a:r>
              <a:rPr lang="ru-RU" sz="2800" b="1" i="0" u="none" strike="noStrike" dirty="0" err="1">
                <a:effectLst/>
                <a:latin typeface="ProximaNova"/>
              </a:rPr>
              <a:t>спогади</a:t>
            </a:r>
            <a:r>
              <a:rPr lang="ru-RU" sz="2800" b="1" i="0" u="none" strike="noStrike" dirty="0">
                <a:effectLst/>
                <a:latin typeface="ProximaNova"/>
              </a:rPr>
              <a:t> – </a:t>
            </a:r>
            <a:r>
              <a:rPr lang="ru-RU" sz="2800" b="0" i="0" u="none" strike="noStrike" dirty="0" err="1">
                <a:effectLst/>
                <a:latin typeface="ProximaNova"/>
              </a:rPr>
              <a:t>повторювані</a:t>
            </a:r>
            <a:r>
              <a:rPr lang="ru-RU" sz="2800" b="0" i="0" u="none" strike="noStrike" dirty="0">
                <a:effectLst/>
                <a:latin typeface="ProximaNova"/>
              </a:rPr>
              <a:t> картинки (</a:t>
            </a:r>
            <a:r>
              <a:rPr lang="ru-RU" sz="2800" b="0" i="0" u="none" strike="noStrike" dirty="0" err="1">
                <a:effectLst/>
                <a:latin typeface="ProximaNova"/>
              </a:rPr>
              <a:t>ретроспекції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кошмари</a:t>
            </a:r>
            <a:r>
              <a:rPr lang="ru-RU" sz="2800" b="0" i="0" u="none" strike="noStrike" dirty="0">
                <a:effectLst/>
                <a:latin typeface="ProximaNova"/>
              </a:rPr>
              <a:t>), запахи, звуки, </a:t>
            </a:r>
            <a:r>
              <a:rPr lang="ru-RU" sz="2800" b="0" i="0" u="none" strike="noStrike" dirty="0" err="1">
                <a:effectLst/>
                <a:latin typeface="ProximaNova"/>
              </a:rPr>
              <a:t>які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неконтрольовано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вриваються</a:t>
            </a:r>
            <a:r>
              <a:rPr lang="ru-RU" sz="2800" b="0" i="0" u="none" strike="noStrike" dirty="0">
                <a:effectLst/>
                <a:latin typeface="ProximaNova"/>
              </a:rPr>
              <a:t> в думки й </a:t>
            </a:r>
            <a:r>
              <a:rPr lang="ru-RU" sz="2800" b="0" i="0" u="none" strike="noStrike" dirty="0" err="1">
                <a:effectLst/>
                <a:latin typeface="ProximaNova"/>
              </a:rPr>
              <a:t>ніби</a:t>
            </a:r>
            <a:r>
              <a:rPr lang="ru-RU" sz="2800" b="0" i="0" u="none" strike="noStrike" dirty="0">
                <a:effectLst/>
                <a:latin typeface="ProximaNova"/>
              </a:rPr>
              <a:t> за </a:t>
            </a:r>
            <a:r>
              <a:rPr lang="ru-RU" sz="2800" b="0" i="0" u="none" strike="noStrike" dirty="0" err="1">
                <a:effectLst/>
                <a:latin typeface="ProximaNova"/>
              </a:rPr>
              <a:t>допомогою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машини</a:t>
            </a:r>
            <a:r>
              <a:rPr lang="ru-RU" sz="2800" b="0" i="0" u="none" strike="noStrike" dirty="0">
                <a:effectLst/>
                <a:latin typeface="ProximaNova"/>
              </a:rPr>
              <a:t> часу </a:t>
            </a:r>
            <a:r>
              <a:rPr lang="ru-RU" sz="2800" b="0" i="0" u="none" strike="noStrike" dirty="0" err="1">
                <a:effectLst/>
                <a:latin typeface="ProximaNova"/>
              </a:rPr>
              <a:t>повертають</a:t>
            </a:r>
            <a:r>
              <a:rPr lang="ru-RU" sz="2800" b="0" i="0" u="none" strike="noStrike" dirty="0">
                <a:effectLst/>
                <a:latin typeface="ProximaNova"/>
              </a:rPr>
              <a:t> у </a:t>
            </a:r>
            <a:r>
              <a:rPr lang="ru-RU" sz="2800" b="0" i="0" u="none" strike="noStrike" dirty="0" err="1">
                <a:effectLst/>
                <a:latin typeface="ProximaNova"/>
              </a:rPr>
              <a:t>страшне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минуле</a:t>
            </a:r>
            <a:r>
              <a:rPr lang="ru-RU" sz="2800" b="0" i="0" u="none" strike="noStrike" dirty="0">
                <a:effectLst/>
                <a:latin typeface="ProximaNova"/>
              </a:rPr>
              <a:t>;</a:t>
            </a:r>
          </a:p>
          <a:p>
            <a:pPr algn="l"/>
            <a:r>
              <a:rPr lang="ru-RU" sz="2800" b="0" i="0" u="none" strike="noStrike" dirty="0">
                <a:effectLst/>
                <a:latin typeface="ProximaNova"/>
              </a:rPr>
              <a:t>– </a:t>
            </a:r>
            <a:r>
              <a:rPr lang="ru-RU" sz="2800" b="1" i="0" u="none" strike="noStrike" dirty="0" err="1">
                <a:effectLst/>
                <a:latin typeface="ProximaNova"/>
              </a:rPr>
              <a:t>зміна</a:t>
            </a:r>
            <a:r>
              <a:rPr lang="ru-RU" sz="2800" b="0" i="0" u="none" strike="noStrike" dirty="0">
                <a:effectLst/>
                <a:latin typeface="ProximaNova"/>
              </a:rPr>
              <a:t> </a:t>
            </a:r>
            <a:r>
              <a:rPr lang="ru-RU" sz="2800" b="1" i="0" u="none" strike="noStrike" dirty="0" err="1">
                <a:effectLst/>
                <a:latin typeface="ProximaNova"/>
              </a:rPr>
              <a:t>поведінки</a:t>
            </a:r>
            <a:r>
              <a:rPr lang="ru-RU" sz="2800" b="1" i="0" u="none" strike="noStrike" dirty="0">
                <a:effectLst/>
                <a:latin typeface="ProximaNova"/>
              </a:rPr>
              <a:t> – </a:t>
            </a:r>
            <a:r>
              <a:rPr lang="ru-RU" sz="2800" b="0" i="0" u="none" strike="noStrike" dirty="0" err="1">
                <a:effectLst/>
                <a:latin typeface="ProximaNova"/>
              </a:rPr>
              <a:t>уникання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подразників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пов’язаних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із</a:t>
            </a:r>
            <a:r>
              <a:rPr lang="ru-RU" sz="2800" b="0" i="0" u="none" strike="noStrike" dirty="0">
                <a:effectLst/>
                <a:latin typeface="ProximaNova"/>
              </a:rPr>
              <a:t> травматичною </a:t>
            </a:r>
            <a:r>
              <a:rPr lang="ru-RU" sz="2800" b="0" i="0" u="none" strike="noStrike" dirty="0" err="1">
                <a:effectLst/>
                <a:latin typeface="ProximaNova"/>
              </a:rPr>
              <a:t>подією</a:t>
            </a:r>
            <a:r>
              <a:rPr lang="ru-RU" sz="2800" b="0" i="0" u="none" strike="noStrike" dirty="0">
                <a:effectLst/>
                <a:latin typeface="ProximaNova"/>
              </a:rPr>
              <a:t>, коли </a:t>
            </a:r>
            <a:r>
              <a:rPr lang="ru-RU" sz="2800" b="0" i="0" u="none" strike="noStrike" dirty="0" err="1">
                <a:effectLst/>
                <a:latin typeface="ProximaNova"/>
              </a:rPr>
              <a:t>людина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намагається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відштовхнути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спогади</a:t>
            </a:r>
            <a:r>
              <a:rPr lang="ru-RU" sz="2800" b="0" i="0" u="none" strike="noStrike" dirty="0">
                <a:effectLst/>
                <a:latin typeface="ProximaNova"/>
              </a:rPr>
              <a:t>, не </a:t>
            </a:r>
            <a:r>
              <a:rPr lang="ru-RU" sz="2800" b="0" i="0" u="none" strike="noStrike" dirty="0" err="1">
                <a:effectLst/>
                <a:latin typeface="ProximaNova"/>
              </a:rPr>
              <a:t>думати</a:t>
            </a:r>
            <a:r>
              <a:rPr lang="ru-RU" sz="2800" b="0" i="0" u="none" strike="noStrike" dirty="0">
                <a:effectLst/>
                <a:latin typeface="ProximaNova"/>
              </a:rPr>
              <a:t>, не </a:t>
            </a:r>
            <a:r>
              <a:rPr lang="ru-RU" sz="2800" b="0" i="0" u="none" strike="noStrike" dirty="0" err="1">
                <a:effectLst/>
                <a:latin typeface="ProximaNova"/>
              </a:rPr>
              <a:t>говорити</a:t>
            </a:r>
            <a:r>
              <a:rPr lang="ru-RU" sz="2800" b="0" i="0" u="none" strike="noStrike" dirty="0">
                <a:effectLst/>
                <a:latin typeface="ProximaNova"/>
              </a:rPr>
              <a:t>, не бути </a:t>
            </a:r>
            <a:r>
              <a:rPr lang="ru-RU" sz="2800" b="0" i="0" u="none" strike="noStrike" dirty="0" err="1">
                <a:effectLst/>
                <a:latin typeface="ProximaNova"/>
              </a:rPr>
              <a:t>поряд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із</a:t>
            </a:r>
            <a:r>
              <a:rPr lang="ru-RU" sz="2800" b="0" i="0" u="none" strike="noStrike" dirty="0">
                <a:effectLst/>
                <a:latin typeface="ProximaNova"/>
              </a:rPr>
              <a:t> речами та людьми, </a:t>
            </a:r>
            <a:r>
              <a:rPr lang="ru-RU" sz="2800" b="0" i="0" u="none" strike="noStrike" dirty="0" err="1">
                <a:effectLst/>
                <a:latin typeface="ProximaNova"/>
              </a:rPr>
              <a:t>які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нагадують</a:t>
            </a:r>
            <a:r>
              <a:rPr lang="ru-RU" sz="2800" b="0" i="0" u="none" strike="noStrike" dirty="0">
                <a:effectLst/>
                <a:latin typeface="ProximaNova"/>
              </a:rPr>
              <a:t> про те, </a:t>
            </a:r>
            <a:r>
              <a:rPr lang="ru-RU" sz="2800" b="0" i="0" u="none" strike="noStrike" dirty="0" err="1">
                <a:effectLst/>
                <a:latin typeface="ProximaNova"/>
              </a:rPr>
              <a:t>що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сталося</a:t>
            </a:r>
            <a:r>
              <a:rPr lang="ru-RU" sz="2800" b="0" i="0" u="none" strike="noStrike" dirty="0">
                <a:effectLst/>
                <a:latin typeface="ProximaNova"/>
              </a:rPr>
              <a:t>;</a:t>
            </a:r>
          </a:p>
          <a:p>
            <a:pPr algn="l"/>
            <a:r>
              <a:rPr lang="ru-RU" sz="2800" b="0" i="0" u="none" strike="noStrike" dirty="0">
                <a:effectLst/>
                <a:latin typeface="ProximaNova"/>
              </a:rPr>
              <a:t>– </a:t>
            </a:r>
            <a:r>
              <a:rPr lang="ru-RU" sz="2800" b="1" i="0" u="none" strike="noStrike" dirty="0" err="1">
                <a:effectLst/>
                <a:latin typeface="ProximaNova"/>
              </a:rPr>
              <a:t>реакція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тіла</a:t>
            </a:r>
            <a:r>
              <a:rPr lang="ru-RU" sz="2800" b="0" i="0" u="none" strike="noStrike" dirty="0">
                <a:effectLst/>
                <a:latin typeface="ProximaNova"/>
              </a:rPr>
              <a:t> та </a:t>
            </a:r>
            <a:r>
              <a:rPr lang="ru-RU" sz="2800" b="0" i="0" u="none" strike="noStrike" dirty="0" err="1">
                <a:effectLst/>
                <a:latin typeface="ProximaNova"/>
              </a:rPr>
              <a:t>вплив</a:t>
            </a:r>
            <a:r>
              <a:rPr lang="ru-RU" sz="2800" b="0" i="0" u="none" strike="noStrike" dirty="0">
                <a:effectLst/>
                <a:latin typeface="ProximaNova"/>
              </a:rPr>
              <a:t> на </a:t>
            </a:r>
            <a:r>
              <a:rPr lang="ru-RU" sz="2800" b="0" i="0" u="none" strike="noStrike" dirty="0" err="1">
                <a:effectLst/>
                <a:latin typeface="ProximaNova"/>
              </a:rPr>
              <a:t>когнітивні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функції</a:t>
            </a:r>
            <a:r>
              <a:rPr lang="ru-RU" sz="2800" b="0" i="0" u="none" strike="noStrike" dirty="0">
                <a:effectLst/>
                <a:latin typeface="ProximaNova"/>
              </a:rPr>
              <a:t> – </a:t>
            </a:r>
            <a:r>
              <a:rPr lang="ru-RU" sz="2800" b="0" i="0" u="none" strike="noStrike" dirty="0" err="1">
                <a:effectLst/>
                <a:latin typeface="ProximaNova"/>
              </a:rPr>
              <a:t>фізіологічне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гіперзбудження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тривога</a:t>
            </a:r>
            <a:r>
              <a:rPr lang="ru-RU" sz="2800" b="0" i="0" u="none" strike="noStrike" dirty="0">
                <a:effectLst/>
                <a:latin typeface="ProximaNova"/>
              </a:rPr>
              <a:t>, мандраж, </a:t>
            </a:r>
            <a:r>
              <a:rPr lang="ru-RU" sz="2800" b="0" i="0" u="none" strike="noStrike" dirty="0" err="1">
                <a:effectLst/>
                <a:latin typeface="ProximaNova"/>
              </a:rPr>
              <a:t>безсоння</a:t>
            </a:r>
            <a:r>
              <a:rPr lang="ru-RU" sz="2800" b="0" i="0" u="none" strike="noStrike" dirty="0">
                <a:effectLst/>
                <a:latin typeface="ProximaNova"/>
              </a:rPr>
              <a:t> та </a:t>
            </a:r>
            <a:r>
              <a:rPr lang="ru-RU" sz="2800" b="0" i="0" u="none" strike="noStrike" dirty="0" err="1">
                <a:effectLst/>
                <a:latin typeface="ProximaNova"/>
              </a:rPr>
              <a:t>проблеми</a:t>
            </a:r>
            <a:r>
              <a:rPr lang="ru-RU" sz="2800" b="0" i="0" u="none" strike="noStrike" dirty="0">
                <a:effectLst/>
                <a:latin typeface="ProximaNova"/>
              </a:rPr>
              <a:t> з </a:t>
            </a:r>
            <a:r>
              <a:rPr lang="ru-RU" sz="2800" b="0" i="0" u="none" strike="noStrike" dirty="0" err="1">
                <a:effectLst/>
                <a:latin typeface="ProximaNova"/>
              </a:rPr>
              <a:t>концентрацією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посилена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реакція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переляку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дратівливість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спалахи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гніву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постійне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перебування</a:t>
            </a:r>
            <a:r>
              <a:rPr lang="ru-RU" sz="2800" b="0" i="0" u="none" strike="noStrike" dirty="0">
                <a:effectLst/>
                <a:latin typeface="ProximaNova"/>
              </a:rPr>
              <a:t> на </a:t>
            </a:r>
            <a:r>
              <a:rPr lang="ru-RU" sz="2800" b="0" i="0" u="none" strike="noStrike" dirty="0" err="1">
                <a:effectLst/>
                <a:latin typeface="ProximaNova"/>
              </a:rPr>
              <a:t>межі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емоційного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зриву</a:t>
            </a:r>
            <a:r>
              <a:rPr lang="ru-RU" sz="2800" b="0" i="0" u="none" strike="noStrike" dirty="0">
                <a:effectLst/>
                <a:latin typeface="ProximaNova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78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66740-50EE-A570-76C3-5519454D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</a:t>
            </a:r>
            <a:r>
              <a:rPr lang="ru-UA" dirty="0"/>
              <a:t>к допомогти собі: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4D77F-8E2F-C696-17FA-83A4C7CC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ProximaNova"/>
              </a:rPr>
              <a:t>скласти</a:t>
            </a:r>
            <a:r>
              <a:rPr lang="ru-RU" sz="3600" b="0" i="0" u="none" strike="noStrike" dirty="0">
                <a:effectLst/>
                <a:latin typeface="ProximaNova"/>
              </a:rPr>
              <a:t> список </a:t>
            </a:r>
            <a:r>
              <a:rPr lang="ru-RU" sz="3600" b="0" i="0" u="none" strike="noStrike" dirty="0" err="1">
                <a:effectLst/>
                <a:latin typeface="ProximaNova"/>
              </a:rPr>
              <a:t>улюблених</a:t>
            </a:r>
            <a:r>
              <a:rPr lang="ru-RU" sz="3600" b="0" i="0" u="none" strike="noStrike" dirty="0">
                <a:effectLst/>
                <a:latin typeface="ProximaNova"/>
              </a:rPr>
              <a:t> справ, </a:t>
            </a:r>
            <a:r>
              <a:rPr lang="ru-RU" sz="3600" b="0" i="0" u="none" strike="noStrike" dirty="0" err="1">
                <a:effectLst/>
                <a:latin typeface="ProximaNova"/>
              </a:rPr>
              <a:t>які</a:t>
            </a:r>
            <a:r>
              <a:rPr lang="ru-RU" sz="3600" b="0" i="0" u="none" strike="noStrike" dirty="0">
                <a:effectLst/>
                <a:latin typeface="ProximaNova"/>
              </a:rPr>
              <a:t> зараз нам </a:t>
            </a:r>
            <a:r>
              <a:rPr lang="ru-RU" sz="3600" b="0" i="0" u="none" strike="noStrike" dirty="0" err="1">
                <a:effectLst/>
                <a:latin typeface="ProximaNova"/>
              </a:rPr>
              <a:t>помічні</a:t>
            </a:r>
            <a:r>
              <a:rPr lang="ru-RU" sz="3600" b="0" i="0" u="none" strike="noStrike" dirty="0">
                <a:effectLst/>
                <a:latin typeface="ProximaNova"/>
              </a:rPr>
              <a:t> й точно </a:t>
            </a:r>
            <a:r>
              <a:rPr lang="ru-RU" sz="3600" b="0" i="0" u="none" strike="noStrike" dirty="0" err="1">
                <a:effectLst/>
                <a:latin typeface="ProximaNova"/>
              </a:rPr>
              <a:t>доступні</a:t>
            </a:r>
            <a:r>
              <a:rPr lang="ru-RU" sz="3600" b="0" i="0" u="none" strike="noStrike" dirty="0">
                <a:effectLst/>
                <a:latin typeface="ProximaNova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ProximaNova"/>
              </a:rPr>
              <a:t>подбати</a:t>
            </a:r>
            <a:r>
              <a:rPr lang="ru-RU" sz="3600" b="0" i="0" u="none" strike="noStrike" dirty="0">
                <a:effectLst/>
                <a:latin typeface="ProximaNova"/>
              </a:rPr>
              <a:t> про </a:t>
            </a:r>
            <a:r>
              <a:rPr lang="ru-RU" sz="3600" b="0" i="0" u="none" strike="noStrike" dirty="0" err="1">
                <a:effectLst/>
                <a:latin typeface="ProximaNova"/>
              </a:rPr>
              <a:t>соціальну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підтримку</a:t>
            </a:r>
            <a:r>
              <a:rPr lang="ru-RU" sz="3600" b="0" i="0" u="none" strike="noStrike" dirty="0">
                <a:effectLst/>
                <a:latin typeface="ProximaNova"/>
              </a:rPr>
              <a:t> (</a:t>
            </a:r>
            <a:r>
              <a:rPr lang="ru-RU" sz="3600" b="0" i="0" u="none" strike="noStrike" dirty="0" err="1">
                <a:effectLst/>
                <a:latin typeface="ProximaNova"/>
              </a:rPr>
              <a:t>проводити</a:t>
            </a:r>
            <a:r>
              <a:rPr lang="ru-RU" sz="3600" b="0" i="0" u="none" strike="noStrike" dirty="0">
                <a:effectLst/>
                <a:latin typeface="ProximaNova"/>
              </a:rPr>
              <a:t> час </a:t>
            </a:r>
            <a:r>
              <a:rPr lang="ru-RU" sz="3600" b="0" i="0" u="none" strike="noStrike" dirty="0" err="1">
                <a:effectLst/>
                <a:latin typeface="ProximaNova"/>
              </a:rPr>
              <a:t>із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рідними</a:t>
            </a:r>
            <a:r>
              <a:rPr lang="ru-RU" sz="3600" b="0" i="0" u="none" strike="noStrike" dirty="0">
                <a:effectLst/>
                <a:latin typeface="ProximaNova"/>
              </a:rPr>
              <a:t>, </a:t>
            </a:r>
            <a:r>
              <a:rPr lang="ru-RU" sz="3600" b="0" i="0" u="none" strike="noStrike" dirty="0" err="1">
                <a:effectLst/>
                <a:latin typeface="ProximaNova"/>
              </a:rPr>
              <a:t>зустрічатися</a:t>
            </a:r>
            <a:r>
              <a:rPr lang="ru-RU" sz="3600" b="0" i="0" u="none" strike="noStrike" dirty="0">
                <a:effectLst/>
                <a:latin typeface="ProximaNova"/>
              </a:rPr>
              <a:t> з </a:t>
            </a:r>
            <a:r>
              <a:rPr lang="ru-RU" sz="3600" b="0" i="0" u="none" strike="noStrike" dirty="0" err="1">
                <a:effectLst/>
                <a:latin typeface="ProximaNova"/>
              </a:rPr>
              <a:t>друзями</a:t>
            </a:r>
            <a:r>
              <a:rPr lang="ru-RU" sz="3600" b="0" i="0" u="none" strike="noStrike" dirty="0">
                <a:effectLst/>
                <a:latin typeface="ProximaNova"/>
              </a:rPr>
              <a:t> та </a:t>
            </a:r>
            <a:r>
              <a:rPr lang="ru-RU" sz="3600" b="0" i="0" u="none" strike="noStrike" dirty="0" err="1">
                <a:effectLst/>
                <a:latin typeface="ProximaNova"/>
              </a:rPr>
              <a:t>знайомими</a:t>
            </a:r>
            <a:r>
              <a:rPr lang="ru-RU" sz="3600" b="0" i="0" u="none" strike="noStrike" dirty="0">
                <a:effectLst/>
                <a:latin typeface="ProximaNova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ProximaNova"/>
              </a:rPr>
              <a:t>робити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корисні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справи</a:t>
            </a:r>
            <a:r>
              <a:rPr lang="ru-RU" sz="3600" b="0" i="0" u="none" strike="noStrike" dirty="0">
                <a:effectLst/>
                <a:latin typeface="ProximaNova"/>
              </a:rPr>
              <a:t> (</a:t>
            </a:r>
            <a:r>
              <a:rPr lang="ru-RU" sz="3600" b="0" i="0" u="none" strike="noStrike" dirty="0" err="1">
                <a:effectLst/>
                <a:latin typeface="ProximaNova"/>
              </a:rPr>
              <a:t>допомога</a:t>
            </a:r>
            <a:r>
              <a:rPr lang="ru-RU" sz="3600" b="0" i="0" u="none" strike="noStrike" dirty="0">
                <a:effectLst/>
                <a:latin typeface="ProximaNova"/>
              </a:rPr>
              <a:t>, волонтерство);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ProximaNova"/>
              </a:rPr>
              <a:t>відпочивати</a:t>
            </a:r>
            <a:r>
              <a:rPr lang="ru-RU" sz="3600" b="0" i="0" u="none" strike="noStrike" dirty="0">
                <a:effectLst/>
                <a:latin typeface="ProximaNova"/>
              </a:rPr>
              <a:t> в </a:t>
            </a:r>
            <a:r>
              <a:rPr lang="ru-RU" sz="3600" b="0" i="0" u="none" strike="noStrike" dirty="0" err="1">
                <a:effectLst/>
                <a:latin typeface="ProximaNova"/>
              </a:rPr>
              <a:t>улюблений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спосіб</a:t>
            </a:r>
            <a:r>
              <a:rPr lang="ru-RU" sz="3600" b="0" i="0" u="none" strike="noStrike" dirty="0">
                <a:effectLst/>
                <a:latin typeface="ProximaNova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 err="1">
                <a:effectLst/>
                <a:latin typeface="ProximaNova"/>
              </a:rPr>
              <a:t>налагодити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щоденний</a:t>
            </a:r>
            <a:r>
              <a:rPr lang="ru-RU" sz="3600" b="0" i="0" u="none" strike="noStrike" dirty="0">
                <a:effectLst/>
                <a:latin typeface="ProximaNova"/>
              </a:rPr>
              <a:t> </a:t>
            </a:r>
            <a:r>
              <a:rPr lang="ru-RU" sz="3600" b="0" i="0" u="none" strike="noStrike" dirty="0" err="1">
                <a:effectLst/>
                <a:latin typeface="ProximaNova"/>
              </a:rPr>
              <a:t>розклад</a:t>
            </a:r>
            <a:r>
              <a:rPr lang="ru-RU" sz="3600" b="0" i="0" u="none" strike="noStrike" dirty="0">
                <a:effectLst/>
                <a:latin typeface="ProximaNova"/>
              </a:rPr>
              <a:t>, рутину.</a:t>
            </a: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9544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3842B-0C4C-D018-8C88-C600F618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13164"/>
            <a:ext cx="10058400" cy="601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0" u="none" strike="noStrike" dirty="0">
                <a:effectLst/>
                <a:latin typeface="ProximaNova"/>
              </a:rPr>
              <a:t>ІНСТРУМЕНТИ ТА ТЕХНІКИ</a:t>
            </a:r>
            <a:br>
              <a:rPr lang="ru-RU" b="1" i="0" u="none" strike="noStrike" dirty="0">
                <a:solidFill>
                  <a:srgbClr val="010101"/>
                </a:solidFill>
                <a:effectLst/>
                <a:latin typeface="ProximaNova"/>
              </a:rPr>
            </a:br>
            <a:br>
              <a:rPr lang="ru-RU" dirty="0"/>
            </a:br>
            <a:endParaRPr lang="ru-UA" dirty="0"/>
          </a:p>
        </p:txBody>
      </p:sp>
      <p:pic>
        <p:nvPicPr>
          <p:cNvPr id="2050" name="Picture 2" descr="10 порад, як боротися зі стресом | Добрадiя">
            <a:extLst>
              <a:ext uri="{FF2B5EF4-FFF2-40B4-BE49-F238E27FC236}">
                <a16:creationId xmlns:a16="http://schemas.microsoft.com/office/drawing/2014/main" id="{384ADD73-5E34-A85A-75FB-BA89813A3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1" y="1555750"/>
            <a:ext cx="8326998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D1E971-91D2-B7C1-3F89-3BB4526D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1" y="866899"/>
            <a:ext cx="6840187" cy="5272644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1" i="0" u="none" strike="noStrike" dirty="0" err="1">
                <a:effectLst/>
                <a:latin typeface="ProximaNova"/>
              </a:rPr>
              <a:t>Налагодити</a:t>
            </a:r>
            <a:r>
              <a:rPr lang="ru-RU" b="1" i="0" u="none" strike="noStrike" dirty="0">
                <a:effectLst/>
                <a:latin typeface="ProximaNova"/>
              </a:rPr>
              <a:t> сон </a:t>
            </a:r>
            <a:r>
              <a:rPr lang="ru-RU" b="1" i="0" u="none" strike="noStrike" dirty="0" err="1">
                <a:effectLst/>
                <a:latin typeface="ProximaNova"/>
              </a:rPr>
              <a:t>допомагає</a:t>
            </a:r>
            <a:r>
              <a:rPr lang="ru-RU" b="1" i="0" u="none" strike="noStrike" dirty="0">
                <a:effectLst/>
                <a:latin typeface="ProximaNova"/>
              </a:rPr>
              <a:t> </a:t>
            </a:r>
            <a:r>
              <a:rPr lang="ru-RU" b="1" i="0" u="none" strike="noStrike" dirty="0" err="1">
                <a:effectLst/>
                <a:latin typeface="ProximaNova"/>
              </a:rPr>
              <a:t>виконання</a:t>
            </a:r>
            <a:r>
              <a:rPr lang="ru-RU" b="1" i="0" u="none" strike="noStrike" dirty="0">
                <a:effectLst/>
                <a:latin typeface="ProximaNova"/>
              </a:rPr>
              <a:t> </a:t>
            </a:r>
            <a:r>
              <a:rPr lang="ru-RU" b="1" i="0" u="none" strike="noStrike" dirty="0" err="1">
                <a:effectLst/>
                <a:latin typeface="ProximaNova"/>
              </a:rPr>
              <a:t>рутинних</a:t>
            </a:r>
            <a:r>
              <a:rPr lang="ru-RU" b="1" i="0" u="none" strike="noStrike" dirty="0">
                <a:effectLst/>
                <a:latin typeface="ProximaNova"/>
              </a:rPr>
              <a:t> </a:t>
            </a:r>
            <a:r>
              <a:rPr lang="ru-RU" b="1" i="0" u="none" strike="noStrike" dirty="0" err="1">
                <a:effectLst/>
                <a:latin typeface="ProximaNova"/>
              </a:rPr>
              <a:t>дій</a:t>
            </a:r>
            <a:r>
              <a:rPr lang="ru-RU" b="1" i="0" u="none" strike="noStrike" dirty="0">
                <a:effectLst/>
                <a:latin typeface="ProximaNova"/>
              </a:rPr>
              <a:t>, </a:t>
            </a:r>
            <a:r>
              <a:rPr lang="ru-RU" b="1" i="0" u="none" strike="noStrike" dirty="0" err="1">
                <a:effectLst/>
                <a:latin typeface="ProximaNova"/>
              </a:rPr>
              <a:t>традицій</a:t>
            </a:r>
            <a:r>
              <a:rPr lang="ru-RU" b="1" i="0" u="none" strike="noStrike" dirty="0">
                <a:effectLst/>
                <a:latin typeface="ProximaNova"/>
              </a:rPr>
              <a:t>, </a:t>
            </a:r>
            <a:r>
              <a:rPr lang="ru-RU" b="1" i="0" u="none" strike="noStrike" dirty="0" err="1">
                <a:effectLst/>
                <a:latin typeface="ProximaNova"/>
              </a:rPr>
              <a:t>ритуалів</a:t>
            </a:r>
            <a:r>
              <a:rPr lang="ru-RU" b="0" i="0" u="none" strike="noStrike" dirty="0">
                <a:effectLst/>
                <a:latin typeface="ProximaNova"/>
              </a:rPr>
              <a:t>. </a:t>
            </a:r>
            <a:r>
              <a:rPr lang="ru-RU" b="0" i="0" u="none" strike="noStrike" dirty="0" err="1">
                <a:effectLst/>
                <a:latin typeface="ProximaNova"/>
              </a:rPr>
              <a:t>Це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можуть</a:t>
            </a:r>
            <a:r>
              <a:rPr lang="ru-RU" b="0" i="0" u="none" strike="noStrike" dirty="0">
                <a:effectLst/>
                <a:latin typeface="ProximaNova"/>
              </a:rPr>
              <a:t> бути </a:t>
            </a:r>
            <a:r>
              <a:rPr lang="ru-RU" b="0" i="0" u="none" strike="noStrike" dirty="0" err="1">
                <a:effectLst/>
                <a:latin typeface="ProximaNova"/>
              </a:rPr>
              <a:t>дихальні</a:t>
            </a:r>
            <a:r>
              <a:rPr lang="ru-RU" b="0" i="0" u="none" strike="noStrike" dirty="0">
                <a:effectLst/>
                <a:latin typeface="ProximaNova"/>
              </a:rPr>
              <a:t> практики, практики для </a:t>
            </a:r>
            <a:r>
              <a:rPr lang="ru-RU" b="0" i="0" u="none" strike="noStrike" dirty="0" err="1">
                <a:effectLst/>
                <a:latin typeface="ProximaNova"/>
              </a:rPr>
              <a:t>розслаблення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м’язів</a:t>
            </a:r>
            <a:r>
              <a:rPr lang="ru-RU" b="0" i="0" u="none" strike="noStrike" dirty="0">
                <a:effectLst/>
                <a:latin typeface="ProximaNova"/>
              </a:rPr>
              <a:t>, молитва </a:t>
            </a:r>
            <a:r>
              <a:rPr lang="ru-RU" b="0" i="0" u="none" strike="noStrike" dirty="0" err="1">
                <a:effectLst/>
                <a:latin typeface="ProximaNova"/>
              </a:rPr>
              <a:t>або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медитація</a:t>
            </a:r>
            <a:r>
              <a:rPr lang="ru-RU" b="0" i="0" u="none" strike="noStrike" dirty="0">
                <a:effectLst/>
                <a:latin typeface="ProximaNova"/>
              </a:rPr>
              <a:t>, </a:t>
            </a:r>
            <a:r>
              <a:rPr lang="ru-RU" b="0" i="0" u="none" strike="noStrike" dirty="0" err="1">
                <a:effectLst/>
                <a:latin typeface="ProximaNova"/>
              </a:rPr>
              <a:t>читання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казок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дітям</a:t>
            </a:r>
            <a:r>
              <a:rPr lang="ru-RU" b="0" i="0" u="none" strike="noStrike" dirty="0">
                <a:effectLst/>
                <a:latin typeface="ProximaNova"/>
              </a:rPr>
              <a:t>. </a:t>
            </a:r>
            <a:r>
              <a:rPr lang="ru-RU" b="0" i="0" u="none" strike="noStrike" dirty="0" err="1">
                <a:effectLst/>
                <a:latin typeface="ProximaNova"/>
              </a:rPr>
              <a:t>Також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необхідно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зменшити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активність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мозку</a:t>
            </a:r>
            <a:r>
              <a:rPr lang="ru-RU" b="0" i="0" u="none" strike="noStrike" dirty="0">
                <a:effectLst/>
                <a:latin typeface="ProximaNova"/>
              </a:rPr>
              <a:t> перед сном: </a:t>
            </a:r>
            <a:r>
              <a:rPr lang="ru-RU" b="0" i="0" u="none" strike="noStrike" dirty="0" err="1">
                <a:effectLst/>
                <a:latin typeface="ProximaNova"/>
              </a:rPr>
              <a:t>відмовитися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від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кофеїну</a:t>
            </a:r>
            <a:r>
              <a:rPr lang="ru-RU" b="0" i="0" u="none" strike="noStrike" dirty="0">
                <a:effectLst/>
                <a:latin typeface="ProximaNova"/>
              </a:rPr>
              <a:t> та </a:t>
            </a:r>
            <a:r>
              <a:rPr lang="ru-RU" b="0" i="0" u="none" strike="noStrike" dirty="0" err="1">
                <a:effectLst/>
                <a:latin typeface="ProximaNova"/>
              </a:rPr>
              <a:t>солодких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газованих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напоїв</a:t>
            </a:r>
            <a:r>
              <a:rPr lang="ru-RU" b="0" i="0" u="none" strike="noStrike" dirty="0">
                <a:effectLst/>
                <a:latin typeface="ProximaNova"/>
              </a:rPr>
              <a:t> у </a:t>
            </a:r>
            <a:r>
              <a:rPr lang="ru-RU" b="0" i="0" u="none" strike="noStrike" dirty="0" err="1">
                <a:effectLst/>
                <a:latin typeface="ProximaNova"/>
              </a:rPr>
              <a:t>другій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половині</a:t>
            </a:r>
            <a:r>
              <a:rPr lang="ru-RU" b="0" i="0" u="none" strike="noStrike" dirty="0">
                <a:effectLst/>
                <a:latin typeface="ProximaNova"/>
              </a:rPr>
              <a:t> дня, </a:t>
            </a:r>
            <a:r>
              <a:rPr lang="ru-RU" b="0" i="0" u="none" strike="noStrike" dirty="0" err="1">
                <a:effectLst/>
                <a:latin typeface="ProximaNova"/>
              </a:rPr>
              <a:t>від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використання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гаджетів</a:t>
            </a:r>
            <a:r>
              <a:rPr lang="ru-RU" b="0" i="0" u="none" strike="noStrike" dirty="0">
                <a:effectLst/>
                <a:latin typeface="ProximaNova"/>
              </a:rPr>
              <a:t> за </a:t>
            </a:r>
            <a:r>
              <a:rPr lang="ru-RU" b="0" i="0" u="none" strike="noStrike" dirty="0" err="1">
                <a:effectLst/>
                <a:latin typeface="ProximaNova"/>
              </a:rPr>
              <a:t>дві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години</a:t>
            </a:r>
            <a:r>
              <a:rPr lang="ru-RU" b="0" i="0" u="none" strike="noStrike" dirty="0">
                <a:effectLst/>
                <a:latin typeface="ProximaNova"/>
              </a:rPr>
              <a:t> до сну (</a:t>
            </a:r>
            <a:r>
              <a:rPr lang="ru-RU" b="0" i="0" u="none" strike="noStrike" dirty="0" err="1">
                <a:effectLst/>
                <a:latin typeface="ProximaNova"/>
              </a:rPr>
              <a:t>або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застосовувати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їх</a:t>
            </a:r>
            <a:r>
              <a:rPr lang="ru-RU" b="0" i="0" u="none" strike="noStrike" dirty="0">
                <a:effectLst/>
                <a:latin typeface="ProximaNova"/>
              </a:rPr>
              <a:t> в </a:t>
            </a:r>
            <a:r>
              <a:rPr lang="ru-RU" b="0" i="0" u="none" strike="noStrike" dirty="0" err="1">
                <a:effectLst/>
                <a:latin typeface="ProximaNova"/>
              </a:rPr>
              <a:t>інший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спосіб</a:t>
            </a:r>
            <a:r>
              <a:rPr lang="ru-RU" b="0" i="0" u="none" strike="noStrike" dirty="0">
                <a:effectLst/>
                <a:latin typeface="ProximaNova"/>
              </a:rPr>
              <a:t> – </a:t>
            </a:r>
            <a:r>
              <a:rPr lang="ru-RU" b="0" i="0" u="none" strike="noStrike" dirty="0" err="1">
                <a:effectLst/>
                <a:latin typeface="ProximaNova"/>
              </a:rPr>
              <a:t>наприклад</a:t>
            </a:r>
            <a:r>
              <a:rPr lang="ru-RU" b="0" i="0" u="none" strike="noStrike" dirty="0">
                <a:effectLst/>
                <a:latin typeface="ProximaNova"/>
              </a:rPr>
              <a:t>, </a:t>
            </a:r>
            <a:r>
              <a:rPr lang="ru-RU" b="0" i="0" u="none" strike="noStrike" dirty="0" err="1">
                <a:effectLst/>
                <a:latin typeface="ProximaNova"/>
              </a:rPr>
              <a:t>слухати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заспокійливу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музику</a:t>
            </a:r>
            <a:r>
              <a:rPr lang="ru-RU" b="0" i="0" u="none" strike="noStrike" dirty="0">
                <a:effectLst/>
                <a:latin typeface="ProximaNova"/>
              </a:rPr>
              <a:t>).</a:t>
            </a:r>
          </a:p>
          <a:p>
            <a:pPr algn="l"/>
            <a:r>
              <a:rPr lang="ru-RU" b="0" i="0" u="none" strike="noStrike" dirty="0" err="1">
                <a:effectLst/>
                <a:latin typeface="ProximaNova"/>
              </a:rPr>
              <a:t>Дуже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ефективною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є</a:t>
            </a:r>
            <a:r>
              <a:rPr lang="ru-RU" b="0" i="0" u="none" strike="noStrike" dirty="0">
                <a:effectLst/>
                <a:latin typeface="ProximaNova"/>
              </a:rPr>
              <a:t> практика “</a:t>
            </a:r>
            <a:r>
              <a:rPr lang="ru-RU" b="0" i="0" u="none" strike="noStrike" dirty="0" err="1">
                <a:effectLst/>
                <a:latin typeface="ProximaNova"/>
              </a:rPr>
              <a:t>майндфулнес</a:t>
            </a:r>
            <a:r>
              <a:rPr lang="ru-RU" b="0" i="0" u="none" strike="noStrike" dirty="0">
                <a:effectLst/>
                <a:latin typeface="ProximaNova"/>
              </a:rPr>
              <a:t>”, яка </a:t>
            </a:r>
            <a:r>
              <a:rPr lang="ru-RU" b="0" i="0" u="none" strike="noStrike" dirty="0" err="1">
                <a:effectLst/>
                <a:latin typeface="ProximaNova"/>
              </a:rPr>
              <a:t>об’єднує</a:t>
            </a:r>
            <a:r>
              <a:rPr lang="ru-RU" b="0" i="0" u="none" strike="noStrike" dirty="0">
                <a:effectLst/>
                <a:latin typeface="ProximaNova"/>
              </a:rPr>
              <a:t> в </a:t>
            </a:r>
            <a:r>
              <a:rPr lang="ru-RU" b="0" i="0" u="none" strike="noStrike" dirty="0" err="1">
                <a:effectLst/>
                <a:latin typeface="ProximaNova"/>
              </a:rPr>
              <a:t>собі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увагу</a:t>
            </a:r>
            <a:r>
              <a:rPr lang="ru-RU" b="0" i="0" u="none" strike="noStrike" dirty="0">
                <a:effectLst/>
                <a:latin typeface="ProximaNova"/>
              </a:rPr>
              <a:t> до </a:t>
            </a:r>
            <a:r>
              <a:rPr lang="ru-RU" b="0" i="0" u="none" strike="noStrike" dirty="0" err="1">
                <a:effectLst/>
                <a:latin typeface="ProximaNova"/>
              </a:rPr>
              <a:t>тіла</a:t>
            </a:r>
            <a:r>
              <a:rPr lang="ru-RU" b="0" i="0" u="none" strike="noStrike" dirty="0">
                <a:effectLst/>
                <a:latin typeface="ProximaNova"/>
              </a:rPr>
              <a:t> й до </a:t>
            </a:r>
            <a:r>
              <a:rPr lang="ru-RU" b="0" i="0" u="none" strike="noStrike" dirty="0" err="1">
                <a:effectLst/>
                <a:latin typeface="ProximaNova"/>
              </a:rPr>
              <a:t>образів</a:t>
            </a:r>
            <a:r>
              <a:rPr lang="ru-RU" b="0" i="0" u="none" strike="noStrike" dirty="0">
                <a:effectLst/>
                <a:latin typeface="ProximaNova"/>
              </a:rPr>
              <a:t>, тому вона </a:t>
            </a:r>
            <a:r>
              <a:rPr lang="ru-RU" b="0" i="0" u="none" strike="noStrike" dirty="0" err="1">
                <a:effectLst/>
                <a:latin typeface="ProximaNova"/>
              </a:rPr>
              <a:t>використовується</a:t>
            </a:r>
            <a:r>
              <a:rPr lang="ru-RU" b="0" i="0" u="none" strike="noStrike" dirty="0">
                <a:effectLst/>
                <a:latin typeface="ProximaNova"/>
              </a:rPr>
              <a:t> як для </a:t>
            </a:r>
            <a:r>
              <a:rPr lang="ru-RU" b="0" i="0" u="none" strike="noStrike" dirty="0" err="1">
                <a:effectLst/>
                <a:latin typeface="ProximaNova"/>
              </a:rPr>
              <a:t>роботи</a:t>
            </a:r>
            <a:r>
              <a:rPr lang="ru-RU" b="0" i="0" u="none" strike="noStrike" dirty="0">
                <a:effectLst/>
                <a:latin typeface="ProximaNova"/>
              </a:rPr>
              <a:t> з </a:t>
            </a:r>
            <a:r>
              <a:rPr lang="ru-RU" b="0" i="0" u="none" strike="noStrike" dirty="0" err="1">
                <a:effectLst/>
                <a:latin typeface="ProximaNova"/>
              </a:rPr>
              <a:t>тривогою</a:t>
            </a:r>
            <a:r>
              <a:rPr lang="ru-RU" b="0" i="0" u="none" strike="noStrike" dirty="0">
                <a:effectLst/>
                <a:latin typeface="ProximaNova"/>
              </a:rPr>
              <a:t>, так і для </a:t>
            </a:r>
            <a:r>
              <a:rPr lang="ru-RU" b="0" i="0" u="none" strike="noStrike" dirty="0" err="1">
                <a:effectLst/>
                <a:latin typeface="ProximaNova"/>
              </a:rPr>
              <a:t>саморегуляції</a:t>
            </a:r>
            <a:r>
              <a:rPr lang="ru-RU" b="0" i="0" u="none" strike="noStrike" dirty="0">
                <a:effectLst/>
                <a:latin typeface="ProximaNova"/>
              </a:rPr>
              <a:t>. </a:t>
            </a:r>
            <a:r>
              <a:rPr lang="ru-RU" b="0" i="0" u="none" strike="noStrike" dirty="0" err="1">
                <a:effectLst/>
                <a:latin typeface="ProximaNova"/>
              </a:rPr>
              <a:t>Це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перевірений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науковий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підхід</a:t>
            </a:r>
            <a:r>
              <a:rPr lang="ru-RU" b="0" i="0" u="none" strike="noStrike" dirty="0">
                <a:effectLst/>
                <a:latin typeface="ProximaNova"/>
              </a:rPr>
              <a:t>. У </a:t>
            </a:r>
            <a:r>
              <a:rPr lang="en" b="0" i="0" u="none" strike="noStrike" dirty="0" err="1">
                <a:effectLst/>
                <a:latin typeface="ProximaNova"/>
              </a:rPr>
              <a:t>PlayMarket</a:t>
            </a:r>
            <a:r>
              <a:rPr lang="en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>
                <a:effectLst/>
                <a:latin typeface="ProximaNova"/>
              </a:rPr>
              <a:t>та </a:t>
            </a:r>
            <a:r>
              <a:rPr lang="en" b="0" i="0" u="none" strike="noStrike" dirty="0">
                <a:effectLst/>
                <a:latin typeface="ProximaNova"/>
              </a:rPr>
              <a:t>AppStore </a:t>
            </a:r>
            <a:r>
              <a:rPr lang="ru-RU" b="0" i="0" u="none" strike="noStrike" dirty="0" err="1">
                <a:effectLst/>
                <a:latin typeface="ProximaNova"/>
              </a:rPr>
              <a:t>можна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завантажити</a:t>
            </a:r>
            <a:r>
              <a:rPr lang="ru-RU" b="0" i="0" u="none" strike="noStrike" dirty="0">
                <a:effectLst/>
                <a:latin typeface="ProximaNova"/>
              </a:rPr>
              <a:t> на смартфон </a:t>
            </a:r>
            <a:r>
              <a:rPr lang="ru-RU" b="0" i="0" u="none" strike="noStrike" dirty="0" err="1">
                <a:effectLst/>
                <a:latin typeface="ProximaNova"/>
              </a:rPr>
              <a:t>майндфулнес-додаток</a:t>
            </a:r>
            <a:r>
              <a:rPr lang="ru-RU" b="0" i="0" u="none" strike="noStrike" dirty="0">
                <a:effectLst/>
                <a:latin typeface="ProximaNova"/>
              </a:rPr>
              <a:t>, </a:t>
            </a:r>
            <a:r>
              <a:rPr lang="ru-RU" b="0" i="0" u="none" strike="noStrike" dirty="0" err="1">
                <a:effectLst/>
                <a:latin typeface="ProximaNova"/>
              </a:rPr>
              <a:t>який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допоможе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повертатися</a:t>
            </a:r>
            <a:r>
              <a:rPr lang="ru-RU" b="0" i="0" u="none" strike="noStrike" dirty="0">
                <a:effectLst/>
                <a:latin typeface="ProximaNova"/>
              </a:rPr>
              <a:t> в “тут і зараз”. </a:t>
            </a:r>
            <a:r>
              <a:rPr lang="ru-RU" b="0" i="0" u="none" strike="noStrike" dirty="0" err="1">
                <a:effectLst/>
                <a:latin typeface="ProximaNova"/>
              </a:rPr>
              <a:t>Можна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також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створити</a:t>
            </a:r>
            <a:r>
              <a:rPr lang="ru-RU" b="0" i="0" u="none" strike="noStrike" dirty="0">
                <a:effectLst/>
                <a:latin typeface="ProximaNova"/>
              </a:rPr>
              <a:t> галерею </a:t>
            </a:r>
            <a:r>
              <a:rPr lang="ru-RU" b="0" i="0" u="none" strike="noStrike" dirty="0" err="1">
                <a:effectLst/>
                <a:latin typeface="ProximaNova"/>
              </a:rPr>
              <a:t>своїх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близьких</a:t>
            </a:r>
            <a:r>
              <a:rPr lang="ru-RU" b="0" i="0" u="none" strike="noStrike" dirty="0">
                <a:effectLst/>
                <a:latin typeface="ProximaNova"/>
              </a:rPr>
              <a:t> та </a:t>
            </a:r>
            <a:r>
              <a:rPr lang="ru-RU" b="0" i="0" u="none" strike="noStrike" dirty="0" err="1">
                <a:effectLst/>
                <a:latin typeface="ProximaNova"/>
              </a:rPr>
              <a:t>друзів</a:t>
            </a:r>
            <a:r>
              <a:rPr lang="ru-RU" b="0" i="0" u="none" strike="noStrike" dirty="0">
                <a:effectLst/>
                <a:latin typeface="ProximaNova"/>
              </a:rPr>
              <a:t>, фото “</a:t>
            </a:r>
            <a:r>
              <a:rPr lang="ru-RU" b="0" i="0" u="none" strike="noStrike" dirty="0" err="1">
                <a:effectLst/>
                <a:latin typeface="ProximaNova"/>
              </a:rPr>
              <a:t>місць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сили</a:t>
            </a:r>
            <a:r>
              <a:rPr lang="ru-RU" b="0" i="0" u="none" strike="noStrike" dirty="0">
                <a:effectLst/>
                <a:latin typeface="ProximaNova"/>
              </a:rPr>
              <a:t>”, </a:t>
            </a:r>
            <a:r>
              <a:rPr lang="ru-RU" b="0" i="0" u="none" strike="noStrike" dirty="0" err="1">
                <a:effectLst/>
                <a:latin typeface="ProximaNova"/>
              </a:rPr>
              <a:t>які</a:t>
            </a:r>
            <a:r>
              <a:rPr lang="ru-RU" b="0" i="0" u="none" strike="noStrike" dirty="0">
                <a:effectLst/>
                <a:latin typeface="ProximaNova"/>
              </a:rPr>
              <a:t> для нас </a:t>
            </a:r>
            <a:r>
              <a:rPr lang="ru-RU" b="0" i="0" u="none" strike="noStrike" dirty="0" err="1">
                <a:effectLst/>
                <a:latin typeface="ProximaNova"/>
              </a:rPr>
              <a:t>важливі</a:t>
            </a:r>
            <a:r>
              <a:rPr lang="ru-RU" b="0" i="0" u="none" strike="noStrike" dirty="0">
                <a:effectLst/>
                <a:latin typeface="ProximaNova"/>
              </a:rPr>
              <a:t>, і </a:t>
            </a:r>
            <a:r>
              <a:rPr lang="ru-RU" b="0" i="0" u="none" strike="noStrike" dirty="0" err="1">
                <a:effectLst/>
                <a:latin typeface="ProximaNova"/>
              </a:rPr>
              <a:t>переглядати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їх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тоді</a:t>
            </a:r>
            <a:r>
              <a:rPr lang="ru-RU" b="0" i="0" u="none" strike="noStrike" dirty="0">
                <a:effectLst/>
                <a:latin typeface="ProximaNova"/>
              </a:rPr>
              <a:t>, коли </a:t>
            </a:r>
            <a:r>
              <a:rPr lang="ru-RU" b="0" i="0" u="none" strike="noStrike" dirty="0" err="1">
                <a:effectLst/>
                <a:latin typeface="ProximaNova"/>
              </a:rPr>
              <a:t>потрібно</a:t>
            </a:r>
            <a:r>
              <a:rPr lang="ru-RU" b="0" i="0" u="none" strike="noStrike" dirty="0">
                <a:effectLst/>
                <a:latin typeface="ProximaNova"/>
              </a:rPr>
              <a:t> </a:t>
            </a:r>
            <a:r>
              <a:rPr lang="ru-RU" b="0" i="0" u="none" strike="noStrike" dirty="0" err="1">
                <a:effectLst/>
                <a:latin typeface="ProximaNova"/>
              </a:rPr>
              <a:t>відволіктися</a:t>
            </a:r>
            <a:r>
              <a:rPr lang="ru-RU" b="0" i="0" u="none" strike="noStrike" dirty="0">
                <a:effectLst/>
                <a:latin typeface="ProximaNova"/>
              </a:rPr>
              <a:t> та </a:t>
            </a:r>
            <a:r>
              <a:rPr lang="ru-RU" b="0" i="0" u="none" strike="noStrike" dirty="0" err="1">
                <a:effectLst/>
                <a:latin typeface="ProximaNova"/>
              </a:rPr>
              <a:t>заспокоїтися</a:t>
            </a:r>
            <a:r>
              <a:rPr lang="ru-RU" b="0" i="0" u="none" strike="noStrike" dirty="0">
                <a:effectLst/>
                <a:latin typeface="ProximaNova"/>
              </a:rPr>
              <a:t>.</a:t>
            </a:r>
          </a:p>
          <a:p>
            <a:endParaRPr lang="ru-UA" dirty="0"/>
          </a:p>
        </p:txBody>
      </p:sp>
      <p:pic>
        <p:nvPicPr>
          <p:cNvPr id="4098" name="Picture 2" descr="Що таке &quot;стрес&quot; і чи може він бути корисним? - BBC News Україна">
            <a:extLst>
              <a:ext uri="{FF2B5EF4-FFF2-40B4-BE49-F238E27FC236}">
                <a16:creationId xmlns:a16="http://schemas.microsoft.com/office/drawing/2014/main" id="{B3848AAC-5C90-4B4F-C160-430DEE44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4" y="1248077"/>
            <a:ext cx="4120738" cy="38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7F86DF-EE87-EC46-C5C7-D045539B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878773"/>
            <a:ext cx="9442863" cy="4132613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 startAt="2"/>
            </a:pPr>
            <a:r>
              <a:rPr lang="ru-RU" sz="2800" b="1" i="0" u="none" strike="noStrike" dirty="0" err="1">
                <a:effectLst/>
                <a:latin typeface="ProximaNova"/>
              </a:rPr>
              <a:t>Техніка</a:t>
            </a:r>
            <a:r>
              <a:rPr lang="ru-RU" sz="2800" b="1" i="0" u="none" strike="noStrike" dirty="0">
                <a:effectLst/>
                <a:latin typeface="ProximaNova"/>
              </a:rPr>
              <a:t> “</a:t>
            </a:r>
            <a:r>
              <a:rPr lang="ru-RU" sz="2800" b="1" i="0" u="none" strike="noStrike" dirty="0" err="1">
                <a:effectLst/>
                <a:latin typeface="ProximaNova"/>
              </a:rPr>
              <a:t>сильні</a:t>
            </a:r>
            <a:r>
              <a:rPr lang="ru-RU" sz="2800" b="1" i="0" u="none" strike="noStrike" dirty="0">
                <a:effectLst/>
                <a:latin typeface="ProximaNova"/>
              </a:rPr>
              <a:t> думки”:</a:t>
            </a:r>
            <a:r>
              <a:rPr lang="ru-RU" sz="2800" b="0" i="0" u="none" strike="noStrike" dirty="0">
                <a:effectLst/>
                <a:latin typeface="ProximaNova"/>
              </a:rPr>
              <a:t> </a:t>
            </a:r>
            <a:r>
              <a:rPr lang="ru-RU" sz="2800" b="1" i="0" u="none" strike="noStrike" dirty="0" err="1">
                <a:effectLst/>
                <a:latin typeface="ProximaNova"/>
              </a:rPr>
              <a:t>скласти</a:t>
            </a:r>
            <a:r>
              <a:rPr lang="ru-RU" sz="2800" b="1" i="0" u="none" strike="noStrike" dirty="0">
                <a:effectLst/>
                <a:latin typeface="ProximaNova"/>
              </a:rPr>
              <a:t> список фраз, </a:t>
            </a:r>
            <a:r>
              <a:rPr lang="ru-RU" sz="2800" b="1" i="0" u="none" strike="noStrike" dirty="0" err="1">
                <a:effectLst/>
                <a:latin typeface="ProximaNova"/>
              </a:rPr>
              <a:t>які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важливі</a:t>
            </a:r>
            <a:r>
              <a:rPr lang="ru-RU" sz="2800" b="1" i="0" u="none" strike="noStrike" dirty="0">
                <a:effectLst/>
                <a:latin typeface="ProximaNova"/>
              </a:rPr>
              <a:t> для мене тому, </a:t>
            </a:r>
            <a:r>
              <a:rPr lang="ru-RU" sz="2800" b="1" i="0" u="none" strike="noStrike" dirty="0" err="1">
                <a:effectLst/>
                <a:latin typeface="ProximaNova"/>
              </a:rPr>
              <a:t>що</a:t>
            </a:r>
            <a:r>
              <a:rPr lang="ru-RU" sz="2800" b="1" i="0" u="none" strike="noStrike" dirty="0">
                <a:effectLst/>
                <a:latin typeface="ProximaNova"/>
              </a:rPr>
              <a:t> вони </a:t>
            </a:r>
            <a:r>
              <a:rPr lang="ru-RU" sz="2800" b="1" i="0" u="none" strike="noStrike" dirty="0" err="1">
                <a:effectLst/>
                <a:latin typeface="ProximaNova"/>
              </a:rPr>
              <a:t>є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моїми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цінностями</a:t>
            </a:r>
            <a:r>
              <a:rPr lang="ru-RU" sz="2800" b="0" i="0" u="none" strike="noStrike" dirty="0">
                <a:effectLst/>
                <a:latin typeface="ProximaNova"/>
              </a:rPr>
              <a:t> й </a:t>
            </a:r>
            <a:r>
              <a:rPr lang="ru-RU" sz="2800" b="0" i="0" u="none" strike="noStrike" dirty="0" err="1">
                <a:effectLst/>
                <a:latin typeface="ProximaNova"/>
              </a:rPr>
              <a:t>допомагають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мені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впоратися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складними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обставинами</a:t>
            </a:r>
            <a:r>
              <a:rPr lang="ru-RU" sz="2800" b="0" i="0" u="none" strike="noStrike" dirty="0">
                <a:effectLst/>
                <a:latin typeface="ProximaNova"/>
              </a:rPr>
              <a:t>.</a:t>
            </a:r>
          </a:p>
          <a:p>
            <a:pPr algn="l"/>
            <a:r>
              <a:rPr lang="ru-RU" sz="2800" b="0" i="0" u="none" strike="noStrike" dirty="0" err="1">
                <a:effectLst/>
                <a:latin typeface="ProximaNova"/>
              </a:rPr>
              <a:t>Це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можуть</a:t>
            </a:r>
            <a:r>
              <a:rPr lang="ru-RU" sz="2800" b="0" i="0" u="none" strike="noStrike" dirty="0">
                <a:effectLst/>
                <a:latin typeface="ProximaNova"/>
              </a:rPr>
              <a:t> бути </a:t>
            </a:r>
            <a:r>
              <a:rPr lang="ru-RU" sz="2800" b="0" i="0" u="none" strike="noStrike" dirty="0" err="1">
                <a:effectLst/>
                <a:latin typeface="ProximaNova"/>
              </a:rPr>
              <a:t>крилаті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фрази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або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вислови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важливих</a:t>
            </a:r>
            <a:r>
              <a:rPr lang="ru-RU" sz="2800" b="0" i="0" u="none" strike="noStrike" dirty="0">
                <a:effectLst/>
                <a:latin typeface="ProximaNova"/>
              </a:rPr>
              <a:t> для мене людей, </a:t>
            </a:r>
            <a:r>
              <a:rPr lang="ru-RU" sz="2800" b="0" i="0" u="none" strike="noStrike" dirty="0" err="1">
                <a:effectLst/>
                <a:latin typeface="ProximaNova"/>
              </a:rPr>
              <a:t>історичних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чи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сучасних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постатей</a:t>
            </a:r>
            <a:r>
              <a:rPr lang="ru-RU" sz="2800" b="0" i="0" u="none" strike="noStrike" dirty="0">
                <a:effectLst/>
                <a:latin typeface="ProximaNova"/>
              </a:rPr>
              <a:t>. </a:t>
            </a:r>
            <a:r>
              <a:rPr lang="ru-RU" sz="2800" b="0" i="0" u="none" strike="noStrike" dirty="0" err="1">
                <a:effectLst/>
                <a:latin typeface="ProximaNova"/>
              </a:rPr>
              <a:t>Наприклад</a:t>
            </a:r>
            <a:r>
              <a:rPr lang="ru-RU" sz="2800" b="0" i="0" u="none" strike="noStrike" dirty="0">
                <a:effectLst/>
                <a:latin typeface="ProximaNova"/>
              </a:rPr>
              <a:t>, зараз </a:t>
            </a:r>
            <a:r>
              <a:rPr lang="ru-RU" sz="2800" b="0" i="0" u="none" strike="noStrike" dirty="0" err="1">
                <a:effectLst/>
                <a:latin typeface="ProximaNova"/>
              </a:rPr>
              <a:t>дуже</a:t>
            </a:r>
            <a:r>
              <a:rPr lang="ru-RU" sz="2800" b="0" i="0" u="none" strike="noStrike" dirty="0">
                <a:effectLst/>
                <a:latin typeface="ProximaNova"/>
              </a:rPr>
              <a:t> часто </a:t>
            </a:r>
            <a:r>
              <a:rPr lang="ru-RU" sz="2800" b="0" i="0" u="none" strike="noStrike" dirty="0" err="1">
                <a:effectLst/>
                <a:latin typeface="ProximaNova"/>
              </a:rPr>
              <a:t>наші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зустрічі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закінчуються</a:t>
            </a:r>
            <a:r>
              <a:rPr lang="ru-RU" sz="2800" b="0" i="0" u="none" strike="noStrike" dirty="0">
                <a:effectLst/>
                <a:latin typeface="ProximaNova"/>
              </a:rPr>
              <a:t> фразою “все буде </a:t>
            </a:r>
            <a:r>
              <a:rPr lang="ru-RU" sz="2800" b="0" i="0" u="none" strike="noStrike" dirty="0" err="1">
                <a:effectLst/>
                <a:latin typeface="ProximaNova"/>
              </a:rPr>
              <a:t>Україна</a:t>
            </a:r>
            <a:r>
              <a:rPr lang="ru-RU" sz="2800" b="0" i="0" u="none" strike="noStrike" dirty="0">
                <a:effectLst/>
                <a:latin typeface="ProximaNova"/>
              </a:rPr>
              <a:t>”! </a:t>
            </a:r>
            <a:r>
              <a:rPr lang="ru-RU" sz="2800" b="0" i="0" u="none" strike="noStrike" dirty="0" err="1">
                <a:effectLst/>
                <a:latin typeface="ProximaNova"/>
              </a:rPr>
              <a:t>Це</a:t>
            </a:r>
            <a:r>
              <a:rPr lang="ru-RU" sz="2800" b="0" i="0" u="none" strike="noStrike" dirty="0">
                <a:effectLst/>
                <a:latin typeface="ProximaNova"/>
              </a:rPr>
              <a:t> – нова сильна думка, думка-компас, думка-</a:t>
            </a:r>
            <a:r>
              <a:rPr lang="ru-RU" sz="2800" b="0" i="0" u="none" strike="noStrike" dirty="0" err="1">
                <a:effectLst/>
                <a:latin typeface="ProximaNova"/>
              </a:rPr>
              <a:t>орієнтир</a:t>
            </a:r>
            <a:r>
              <a:rPr lang="ru-RU" sz="2800" b="0" i="0" u="none" strike="noStrike" dirty="0">
                <a:effectLst/>
                <a:latin typeface="ProximaNova"/>
              </a:rPr>
              <a:t>, і нам </a:t>
            </a:r>
            <a:r>
              <a:rPr lang="ru-RU" sz="2800" b="0" i="0" u="none" strike="noStrike" dirty="0" err="1">
                <a:effectLst/>
                <a:latin typeface="ProximaNova"/>
              </a:rPr>
              <a:t>важливо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її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мати</a:t>
            </a:r>
            <a:r>
              <a:rPr lang="ru-RU" sz="2800" b="0" i="0" u="none" strike="noStrike" dirty="0">
                <a:effectLst/>
                <a:latin typeface="ProximaNova"/>
              </a:rPr>
              <a:t>.</a:t>
            </a:r>
          </a:p>
          <a:p>
            <a:endParaRPr lang="ru-UA" dirty="0"/>
          </a:p>
        </p:txBody>
      </p:sp>
      <p:pic>
        <p:nvPicPr>
          <p:cNvPr id="3074" name="Picture 2" descr="Корисний стрес: як отримати позитив від негативних ситуацій">
            <a:extLst>
              <a:ext uri="{FF2B5EF4-FFF2-40B4-BE49-F238E27FC236}">
                <a16:creationId xmlns:a16="http://schemas.microsoft.com/office/drawing/2014/main" id="{6DFF0783-4129-07FA-9626-F420723A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4001984"/>
            <a:ext cx="4132613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88815D-E143-29B4-14D4-98E632D0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88769"/>
            <a:ext cx="10058400" cy="5346271"/>
          </a:xfrm>
        </p:spPr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 startAt="3"/>
            </a:pPr>
            <a:r>
              <a:rPr lang="ru-RU" sz="2800" b="1" i="0" u="none" strike="noStrike" dirty="0" err="1">
                <a:effectLst/>
                <a:latin typeface="ProximaNova"/>
              </a:rPr>
              <a:t>Техніка</a:t>
            </a:r>
            <a:r>
              <a:rPr lang="ru-RU" sz="2800" b="1" i="0" u="none" strike="noStrike" dirty="0">
                <a:effectLst/>
                <a:latin typeface="ProximaNova"/>
              </a:rPr>
              <a:t> “</a:t>
            </a:r>
            <a:r>
              <a:rPr lang="ru-RU" sz="2800" b="1" i="0" u="none" strike="noStrike" dirty="0" err="1">
                <a:effectLst/>
                <a:latin typeface="ProximaNova"/>
              </a:rPr>
              <a:t>щоденник</a:t>
            </a:r>
            <a:r>
              <a:rPr lang="ru-RU" sz="2800" b="1" i="0" u="none" strike="noStrike" dirty="0">
                <a:effectLst/>
                <a:latin typeface="ProximaNova"/>
              </a:rPr>
              <a:t> активностей” – </a:t>
            </a:r>
            <a:r>
              <a:rPr lang="ru-RU" sz="2800" b="1" i="0" u="none" strike="noStrike" dirty="0" err="1">
                <a:effectLst/>
                <a:latin typeface="ProximaNova"/>
              </a:rPr>
              <a:t>помічна</a:t>
            </a:r>
            <a:r>
              <a:rPr lang="ru-RU" sz="2800" b="1" i="0" u="none" strike="noStrike" dirty="0">
                <a:effectLst/>
                <a:latin typeface="ProximaNova"/>
              </a:rPr>
              <a:t>, </a:t>
            </a:r>
            <a:r>
              <a:rPr lang="ru-RU" sz="2800" b="1" i="0" u="none" strike="noStrike" dirty="0" err="1">
                <a:effectLst/>
                <a:latin typeface="ProximaNova"/>
              </a:rPr>
              <a:t>якщо</a:t>
            </a:r>
            <a:r>
              <a:rPr lang="ru-RU" sz="2800" b="1" i="0" u="none" strike="noStrike" dirty="0">
                <a:effectLst/>
                <a:latin typeface="ProximaNova"/>
              </a:rPr>
              <a:t> ми </a:t>
            </a:r>
            <a:r>
              <a:rPr lang="ru-RU" sz="2800" b="1" i="0" u="none" strike="noStrike" dirty="0" err="1">
                <a:effectLst/>
                <a:latin typeface="ProximaNova"/>
              </a:rPr>
              <a:t>схильні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мати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поганий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настрій</a:t>
            </a:r>
            <a:r>
              <a:rPr lang="ru-RU" sz="2800" b="1" i="0" u="none" strike="noStrike" dirty="0">
                <a:effectLst/>
                <a:latin typeface="ProximaNova"/>
              </a:rPr>
              <a:t>, </a:t>
            </a:r>
            <a:r>
              <a:rPr lang="ru-RU" sz="2800" b="1" i="0" u="none" strike="noStrike" dirty="0" err="1">
                <a:effectLst/>
                <a:latin typeface="ProximaNova"/>
              </a:rPr>
              <a:t>відчувати</a:t>
            </a:r>
            <a:r>
              <a:rPr lang="ru-RU" sz="2800" b="1" i="0" u="none" strike="noStrike" dirty="0"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effectLst/>
                <a:latin typeface="ProximaNova"/>
              </a:rPr>
              <a:t>безнадію</a:t>
            </a:r>
            <a:r>
              <a:rPr lang="ru-RU" sz="2800" b="0" i="0" u="none" strike="noStrike" dirty="0">
                <a:effectLst/>
                <a:latin typeface="ProximaNova"/>
              </a:rPr>
              <a:t>.</a:t>
            </a:r>
          </a:p>
          <a:p>
            <a:pPr algn="l"/>
            <a:r>
              <a:rPr lang="ru-RU" sz="2800" b="0" i="0" u="none" strike="noStrike" dirty="0">
                <a:effectLst/>
                <a:latin typeface="ProximaNova"/>
              </a:rPr>
              <a:t>У такому </a:t>
            </a:r>
            <a:r>
              <a:rPr lang="ru-RU" sz="2800" b="0" i="0" u="none" strike="noStrike" dirty="0" err="1">
                <a:effectLst/>
                <a:latin typeface="ProximaNova"/>
              </a:rPr>
              <a:t>випадку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страждають</a:t>
            </a:r>
            <a:r>
              <a:rPr lang="ru-RU" sz="2800" b="0" i="0" u="none" strike="noStrike" dirty="0">
                <a:effectLst/>
                <a:latin typeface="ProximaNova"/>
              </a:rPr>
              <a:t> і </a:t>
            </a:r>
            <a:r>
              <a:rPr lang="ru-RU" sz="2800" b="0" i="0" u="none" strike="noStrike" dirty="0" err="1">
                <a:effectLst/>
                <a:latin typeface="ProximaNova"/>
              </a:rPr>
              <a:t>наші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активності</a:t>
            </a:r>
            <a:r>
              <a:rPr lang="ru-RU" sz="2800" b="0" i="0" u="none" strike="noStrike" dirty="0">
                <a:effectLst/>
                <a:latin typeface="ProximaNova"/>
              </a:rPr>
              <a:t> – ми про них просто </a:t>
            </a:r>
            <a:r>
              <a:rPr lang="ru-RU" sz="2800" b="0" i="0" u="none" strike="noStrike" dirty="0" err="1">
                <a:effectLst/>
                <a:latin typeface="ProximaNova"/>
              </a:rPr>
              <a:t>забуваємо</a:t>
            </a:r>
            <a:r>
              <a:rPr lang="ru-RU" sz="2800" b="0" i="0" u="none" strike="noStrike" dirty="0">
                <a:effectLst/>
                <a:latin typeface="ProximaNova"/>
              </a:rPr>
              <a:t>. Тому </a:t>
            </a:r>
            <a:r>
              <a:rPr lang="ru-RU" sz="2800" b="0" i="0" u="none" strike="noStrike" dirty="0" err="1">
                <a:effectLst/>
                <a:latin typeface="ProximaNova"/>
              </a:rPr>
              <a:t>дуже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важливо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допомагати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собі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складанням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щоденника</a:t>
            </a:r>
            <a:r>
              <a:rPr lang="ru-RU" sz="2800" b="0" i="0" u="none" strike="noStrike" dirty="0">
                <a:effectLst/>
                <a:latin typeface="ProximaNova"/>
              </a:rPr>
              <a:t> на </a:t>
            </a:r>
            <a:r>
              <a:rPr lang="ru-RU" sz="2800" b="0" i="0" u="none" strike="noStrike" dirty="0" err="1">
                <a:effectLst/>
                <a:latin typeface="ProximaNova"/>
              </a:rPr>
              <a:t>тиждень</a:t>
            </a:r>
            <a:r>
              <a:rPr lang="ru-RU" sz="2800" b="0" i="0" u="none" strike="noStrike" dirty="0">
                <a:effectLst/>
                <a:latin typeface="ProximaNova"/>
              </a:rPr>
              <a:t>, на день і в </a:t>
            </a:r>
            <a:r>
              <a:rPr lang="ru-RU" sz="2800" b="0" i="0" u="none" strike="noStrike" dirty="0" err="1">
                <a:effectLst/>
                <a:latin typeface="ProximaNova"/>
              </a:rPr>
              <a:t>такий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спосіб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згадувати</a:t>
            </a:r>
            <a:r>
              <a:rPr lang="ru-RU" sz="2800" b="0" i="0" u="none" strike="noStrike" dirty="0">
                <a:effectLst/>
                <a:latin typeface="ProximaNova"/>
              </a:rPr>
              <a:t> про те, </a:t>
            </a:r>
            <a:r>
              <a:rPr lang="ru-RU" sz="2800" b="0" i="0" u="none" strike="noStrike" dirty="0" err="1">
                <a:effectLst/>
                <a:latin typeface="ProximaNova"/>
              </a:rPr>
              <a:t>що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сьогодні</a:t>
            </a:r>
            <a:r>
              <a:rPr lang="ru-RU" sz="2800" b="0" i="0" u="none" strike="noStrike" dirty="0">
                <a:effectLst/>
                <a:latin typeface="ProximaNova"/>
              </a:rPr>
              <a:t> я </a:t>
            </a:r>
            <a:r>
              <a:rPr lang="ru-RU" sz="2800" b="0" i="0" u="none" strike="noStrike" dirty="0" err="1">
                <a:effectLst/>
                <a:latin typeface="ProximaNova"/>
              </a:rPr>
              <a:t>можу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зробити</a:t>
            </a:r>
            <a:r>
              <a:rPr lang="ru-RU" sz="2800" b="0" i="0" u="none" strike="noStrike" dirty="0">
                <a:effectLst/>
                <a:latin typeface="ProximaNova"/>
              </a:rPr>
              <a:t> для себе і для </a:t>
            </a:r>
            <a:r>
              <a:rPr lang="ru-RU" sz="2800" b="0" i="0" u="none" strike="noStrike" dirty="0" err="1">
                <a:effectLst/>
                <a:latin typeface="ProximaNova"/>
              </a:rPr>
              <a:t>інших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щось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корисне</a:t>
            </a:r>
            <a:r>
              <a:rPr lang="ru-RU" sz="2800" b="0" i="0" u="none" strike="noStrike" dirty="0">
                <a:effectLst/>
                <a:latin typeface="ProximaNova"/>
              </a:rPr>
              <a:t>. </a:t>
            </a:r>
            <a:r>
              <a:rPr lang="ru-RU" sz="2800" b="0" i="0" u="none" strike="noStrike" dirty="0" err="1">
                <a:effectLst/>
                <a:latin typeface="ProximaNova"/>
              </a:rPr>
              <a:t>Щось</a:t>
            </a:r>
            <a:r>
              <a:rPr lang="ru-RU" sz="2800" b="0" i="0" u="none" strike="noStrike" dirty="0">
                <a:effectLst/>
                <a:latin typeface="ProximaNova"/>
              </a:rPr>
              <a:t> – для </a:t>
            </a:r>
            <a:r>
              <a:rPr lang="ru-RU" sz="2800" b="0" i="0" u="none" strike="noStrike" dirty="0" err="1">
                <a:effectLst/>
                <a:latin typeface="ProximaNova"/>
              </a:rPr>
              <a:t>роботи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щось</a:t>
            </a:r>
            <a:r>
              <a:rPr lang="ru-RU" sz="2800" b="0" i="0" u="none" strike="noStrike" dirty="0">
                <a:effectLst/>
                <a:latin typeface="ProximaNova"/>
              </a:rPr>
              <a:t> – для </a:t>
            </a:r>
            <a:r>
              <a:rPr lang="ru-RU" sz="2800" b="0" i="0" u="none" strike="noStrike" dirty="0" err="1">
                <a:effectLst/>
                <a:latin typeface="ProximaNova"/>
              </a:rPr>
              <a:t>родини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щось</a:t>
            </a:r>
            <a:r>
              <a:rPr lang="ru-RU" sz="2800" b="0" i="0" u="none" strike="noStrike" dirty="0">
                <a:effectLst/>
                <a:latin typeface="ProximaNova"/>
              </a:rPr>
              <a:t> – для себе та </a:t>
            </a:r>
            <a:r>
              <a:rPr lang="ru-RU" sz="2800" b="0" i="0" u="none" strike="noStrike" dirty="0" err="1">
                <a:effectLst/>
                <a:latin typeface="ProximaNova"/>
              </a:rPr>
              <a:t>відпочинку</a:t>
            </a:r>
            <a:r>
              <a:rPr lang="ru-RU" sz="2800" b="0" i="0" u="none" strike="noStrike" dirty="0">
                <a:effectLst/>
                <a:latin typeface="ProximaNova"/>
              </a:rPr>
              <a:t>.</a:t>
            </a:r>
          </a:p>
          <a:p>
            <a:pPr algn="l"/>
            <a:r>
              <a:rPr lang="ru-RU" sz="2800" b="0" i="0" u="none" strike="noStrike" dirty="0" err="1">
                <a:effectLst/>
                <a:latin typeface="ProximaNova"/>
              </a:rPr>
              <a:t>Планувати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дії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які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раніше</a:t>
            </a:r>
            <a:r>
              <a:rPr lang="ru-RU" sz="2800" b="0" i="0" u="none" strike="noStrike" dirty="0">
                <a:effectLst/>
                <a:latin typeface="ProximaNova"/>
              </a:rPr>
              <a:t> приносили </a:t>
            </a:r>
            <a:r>
              <a:rPr lang="ru-RU" sz="2800" b="0" i="0" u="none" strike="noStrike" dirty="0" err="1">
                <a:effectLst/>
                <a:latin typeface="ProximaNova"/>
              </a:rPr>
              <a:t>задоволення</a:t>
            </a:r>
            <a:r>
              <a:rPr lang="ru-RU" sz="2800" b="0" i="0" u="none" strike="noStrike" dirty="0">
                <a:effectLst/>
                <a:latin typeface="ProximaNova"/>
              </a:rPr>
              <a:t>, а зараз </a:t>
            </a:r>
            <a:r>
              <a:rPr lang="ru-RU" sz="2800" b="0" i="0" u="none" strike="noStrike" dirty="0" err="1">
                <a:effectLst/>
                <a:latin typeface="ProximaNova"/>
              </a:rPr>
              <a:t>чомусь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забулися</a:t>
            </a:r>
            <a:r>
              <a:rPr lang="ru-RU" sz="2800" b="0" i="0" u="none" strike="noStrike" dirty="0">
                <a:effectLst/>
                <a:latin typeface="ProximaNova"/>
              </a:rPr>
              <a:t>: </a:t>
            </a:r>
            <a:r>
              <a:rPr lang="ru-RU" sz="2800" b="0" i="0" u="none" strike="noStrike" dirty="0" err="1">
                <a:effectLst/>
                <a:latin typeface="ProximaNova"/>
              </a:rPr>
              <a:t>піші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прогулянки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біг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їзда</a:t>
            </a:r>
            <a:r>
              <a:rPr lang="ru-RU" sz="2800" b="0" i="0" u="none" strike="noStrike" dirty="0">
                <a:effectLst/>
                <a:latin typeface="ProximaNova"/>
              </a:rPr>
              <a:t> на </a:t>
            </a:r>
            <a:r>
              <a:rPr lang="ru-RU" sz="2800" b="0" i="0" u="none" strike="noStrike" dirty="0" err="1">
                <a:effectLst/>
                <a:latin typeface="ProximaNova"/>
              </a:rPr>
              <a:t>велосипеді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гра</a:t>
            </a:r>
            <a:r>
              <a:rPr lang="ru-RU" sz="2800" b="0" i="0" u="none" strike="noStrike" dirty="0">
                <a:effectLst/>
                <a:latin typeface="ProximaNova"/>
              </a:rPr>
              <a:t> в </a:t>
            </a:r>
            <a:r>
              <a:rPr lang="ru-RU" sz="2800" b="0" i="0" u="none" strike="noStrike" dirty="0" err="1">
                <a:effectLst/>
                <a:latin typeface="ProximaNova"/>
              </a:rPr>
              <a:t>настільні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ігри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спілкування</a:t>
            </a:r>
            <a:r>
              <a:rPr lang="ru-RU" sz="2800" b="0" i="0" u="none" strike="noStrike" dirty="0">
                <a:effectLst/>
                <a:latin typeface="ProximaNova"/>
              </a:rPr>
              <a:t> з </a:t>
            </a:r>
            <a:r>
              <a:rPr lang="ru-RU" sz="2800" b="0" i="0" u="none" strike="noStrike" dirty="0" err="1">
                <a:effectLst/>
                <a:latin typeface="ProximaNova"/>
              </a:rPr>
              <a:t>рідними</a:t>
            </a:r>
            <a:r>
              <a:rPr lang="ru-RU" sz="2800" b="0" i="0" u="none" strike="noStrike" dirty="0">
                <a:effectLst/>
                <a:latin typeface="ProximaNova"/>
              </a:rPr>
              <a:t> та </a:t>
            </a:r>
            <a:r>
              <a:rPr lang="ru-RU" sz="2800" b="0" i="0" u="none" strike="noStrike" dirty="0" err="1">
                <a:effectLst/>
                <a:latin typeface="ProximaNova"/>
              </a:rPr>
              <a:t>близькими</a:t>
            </a:r>
            <a:r>
              <a:rPr lang="ru-RU" sz="2800" b="0" i="0" u="none" strike="noStrike" dirty="0">
                <a:effectLst/>
                <a:latin typeface="ProximaNova"/>
              </a:rPr>
              <a:t>, </a:t>
            </a:r>
            <a:r>
              <a:rPr lang="ru-RU" sz="2800" b="0" i="0" u="none" strike="noStrike" dirty="0" err="1">
                <a:effectLst/>
                <a:latin typeface="ProximaNova"/>
              </a:rPr>
              <a:t>спільне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приготування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їжі</a:t>
            </a:r>
            <a:r>
              <a:rPr lang="ru-RU" sz="2800" b="0" i="0" u="none" strike="noStrike" dirty="0">
                <a:effectLst/>
                <a:latin typeface="ProximaNova"/>
              </a:rPr>
              <a:t> – усе </a:t>
            </a:r>
            <a:r>
              <a:rPr lang="ru-RU" sz="2800" b="0" i="0" u="none" strike="noStrike" dirty="0" err="1">
                <a:effectLst/>
                <a:latin typeface="ProximaNova"/>
              </a:rPr>
              <a:t>це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маленькі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речі</a:t>
            </a:r>
            <a:r>
              <a:rPr lang="ru-RU" sz="2800" b="0" i="0" u="none" strike="noStrike" dirty="0">
                <a:effectLst/>
                <a:latin typeface="ProximaNova"/>
              </a:rPr>
              <a:t> з великим </a:t>
            </a:r>
            <a:r>
              <a:rPr lang="ru-RU" sz="2800" b="0" i="0" u="none" strike="noStrike" dirty="0" err="1">
                <a:effectLst/>
                <a:latin typeface="ProximaNova"/>
              </a:rPr>
              <a:t>змістом</a:t>
            </a:r>
            <a:r>
              <a:rPr lang="ru-RU" sz="2800" b="0" i="0" u="none" strike="noStrike" dirty="0">
                <a:effectLst/>
                <a:latin typeface="ProximaNova"/>
              </a:rPr>
              <a:t>. </a:t>
            </a:r>
            <a:r>
              <a:rPr lang="ru-RU" sz="2800" b="0" i="0" u="none" strike="noStrike" dirty="0" err="1">
                <a:effectLst/>
                <a:latin typeface="ProximaNova"/>
              </a:rPr>
              <a:t>Щоденник</a:t>
            </a:r>
            <a:r>
              <a:rPr lang="ru-RU" sz="2800" b="0" i="0" u="none" strike="noStrike" dirty="0">
                <a:effectLst/>
                <a:latin typeface="ProximaNova"/>
              </a:rPr>
              <a:t> активностей треба вести </a:t>
            </a:r>
            <a:r>
              <a:rPr lang="ru-RU" sz="2800" b="0" i="0" u="none" strike="noStrike" dirty="0" err="1">
                <a:effectLst/>
                <a:latin typeface="ProximaNova"/>
              </a:rPr>
              <a:t>ще</a:t>
            </a:r>
            <a:r>
              <a:rPr lang="ru-RU" sz="2800" b="0" i="0" u="none" strike="noStrike" dirty="0">
                <a:effectLst/>
                <a:latin typeface="ProximaNova"/>
              </a:rPr>
              <a:t> й тому, </a:t>
            </a:r>
            <a:r>
              <a:rPr lang="ru-RU" sz="2800" b="0" i="0" u="none" strike="noStrike" dirty="0" err="1">
                <a:effectLst/>
                <a:latin typeface="ProximaNova"/>
              </a:rPr>
              <a:t>що</a:t>
            </a:r>
            <a:r>
              <a:rPr lang="ru-RU" sz="2800" b="0" i="0" u="none" strike="noStrike" dirty="0">
                <a:effectLst/>
                <a:latin typeface="ProximaNova"/>
              </a:rPr>
              <a:t> </a:t>
            </a:r>
            <a:r>
              <a:rPr lang="ru-RU" sz="2800" b="0" i="0" u="none" strike="noStrike" dirty="0" err="1">
                <a:effectLst/>
                <a:latin typeface="ProximaNova"/>
              </a:rPr>
              <a:t>звичка</a:t>
            </a:r>
            <a:r>
              <a:rPr lang="ru-RU" sz="2800" b="0" i="0" u="none" strike="noStrike" dirty="0">
                <a:effectLst/>
                <a:latin typeface="ProximaNova"/>
              </a:rPr>
              <a:t> – наша друга натура.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805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Релаксация | Наука | Fandom">
            <a:extLst>
              <a:ext uri="{FF2B5EF4-FFF2-40B4-BE49-F238E27FC236}">
                <a16:creationId xmlns:a16="http://schemas.microsoft.com/office/drawing/2014/main" id="{0634AE27-71CA-BDC3-39B1-AE84A8DB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5" y="451263"/>
            <a:ext cx="10438410" cy="59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5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{2A23155A-1B4C-7447-AFF0-9F1CE3874967}tf10001067</Template>
  <TotalTime>21</TotalTime>
  <Words>587</Words>
  <Application>Microsoft Macintosh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ProximaNova</vt:lpstr>
      <vt:lpstr>Савон</vt:lpstr>
      <vt:lpstr>Зменшити стрес: як учителям не виснажитися через війну </vt:lpstr>
      <vt:lpstr>Війна – потужний чинник стресу, тож цілком природно, що багато людей зараз відчувають тривожність, пригніченість, не можуть знайти в собі сили на буденні справи тощо.</vt:lpstr>
      <vt:lpstr>СИМПТОМИ І САМОДОПОМОГА </vt:lpstr>
      <vt:lpstr>Як допомогти собі: </vt:lpstr>
      <vt:lpstr>ІНСТРУМЕНТИ ТА ТЕХНІКИ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Зменшити стрес: як учителям не виснажитися через війну </dc:title>
  <dc:creator>Богдан Оселедько</dc:creator>
  <cp:lastModifiedBy>Богдан Оселедько</cp:lastModifiedBy>
  <cp:revision>1</cp:revision>
  <dcterms:created xsi:type="dcterms:W3CDTF">2022-10-03T16:13:56Z</dcterms:created>
  <dcterms:modified xsi:type="dcterms:W3CDTF">2022-10-03T16:35:42Z</dcterms:modified>
</cp:coreProperties>
</file>