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9"/>
  </p:notesMasterIdLst>
  <p:sldIdLst>
    <p:sldId id="275" r:id="rId2"/>
    <p:sldId id="258" r:id="rId3"/>
    <p:sldId id="260" r:id="rId4"/>
    <p:sldId id="261" r:id="rId5"/>
    <p:sldId id="262" r:id="rId6"/>
    <p:sldId id="270" r:id="rId7"/>
    <p:sldId id="27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7" autoAdjust="0"/>
    <p:restoredTop sz="94660"/>
  </p:normalViewPr>
  <p:slideViewPr>
    <p:cSldViewPr>
      <p:cViewPr>
        <p:scale>
          <a:sx n="59" d="100"/>
          <a:sy n="59" d="100"/>
        </p:scale>
        <p:origin x="-180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FEA94-04B5-40A2-A27E-CB4D14496D3B}" type="doc">
      <dgm:prSet loTypeId="urn:microsoft.com/office/officeart/2005/8/layout/arrow5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C5928A5-48F0-4B4E-826E-5EBCD2EB1DE1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uk-UA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Шлях передачі: повітряно -крапельний - вірус потрапляє в організм через слизові оболонки верхніх дихальних шляхів і очей від хворої людини, яка поширює його при диханні, розмові, чханні і кашлі.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FC9234-5FE2-455D-B8AC-8E22744D81A5}" type="parTrans" cxnId="{2B78CA4F-4DF7-45E1-B6E1-B38B0CDB149C}">
      <dgm:prSet/>
      <dgm:spPr/>
      <dgm:t>
        <a:bodyPr/>
        <a:lstStyle/>
        <a:p>
          <a:endParaRPr lang="ru-RU"/>
        </a:p>
      </dgm:t>
    </dgm:pt>
    <dgm:pt modelId="{1BC416D5-E8DA-4183-A217-0705B1E61D66}" type="sibTrans" cxnId="{2B78CA4F-4DF7-45E1-B6E1-B38B0CDB149C}">
      <dgm:prSet/>
      <dgm:spPr/>
      <dgm:t>
        <a:bodyPr/>
        <a:lstStyle/>
        <a:p>
          <a:endParaRPr lang="ru-RU"/>
        </a:p>
      </dgm:t>
    </dgm:pt>
    <dgm:pt modelId="{C352ABBD-BF94-4870-97DF-221B27989005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uk-UA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Джерело зараження:хвора людина.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944D7-F41C-464C-9CB8-DA274F7575D9}" type="parTrans" cxnId="{3E0B4696-C374-4A3D-B286-9B2C4EF5253A}">
      <dgm:prSet/>
      <dgm:spPr/>
      <dgm:t>
        <a:bodyPr/>
        <a:lstStyle/>
        <a:p>
          <a:endParaRPr lang="ru-RU"/>
        </a:p>
      </dgm:t>
    </dgm:pt>
    <dgm:pt modelId="{E66BFD95-F9C4-41C1-9994-944E1A2FB8A9}" type="sibTrans" cxnId="{3E0B4696-C374-4A3D-B286-9B2C4EF5253A}">
      <dgm:prSet/>
      <dgm:spPr/>
      <dgm:t>
        <a:bodyPr/>
        <a:lstStyle/>
        <a:p>
          <a:endParaRPr lang="ru-RU"/>
        </a:p>
      </dgm:t>
    </dgm:pt>
    <dgm:pt modelId="{55941DAC-9460-4046-BAD4-555930924362}" type="pres">
      <dgm:prSet presAssocID="{862FEA94-04B5-40A2-A27E-CB4D14496D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2E267-28B9-4134-9A9D-F89FC9C074DD}" type="pres">
      <dgm:prSet presAssocID="{7C5928A5-48F0-4B4E-826E-5EBCD2EB1DE1}" presName="arrow" presStyleLbl="node1" presStyleIdx="0" presStyleCnt="2" custScaleX="70894" custRadScaleRad="132704" custRadScaleInc="98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D8123A6-82BD-4BF3-81BC-8D862E7AF867}" type="pres">
      <dgm:prSet presAssocID="{C352ABBD-BF94-4870-97DF-221B27989005}" presName="arrow" presStyleLbl="node1" presStyleIdx="1" presStyleCnt="2" custScaleX="42890" custScaleY="106658" custRadScaleRad="108429" custRadScaleInc="-208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B78CA4F-4DF7-45E1-B6E1-B38B0CDB149C}" srcId="{862FEA94-04B5-40A2-A27E-CB4D14496D3B}" destId="{7C5928A5-48F0-4B4E-826E-5EBCD2EB1DE1}" srcOrd="0" destOrd="0" parTransId="{2EFC9234-5FE2-455D-B8AC-8E22744D81A5}" sibTransId="{1BC416D5-E8DA-4183-A217-0705B1E61D66}"/>
    <dgm:cxn modelId="{3E0B4696-C374-4A3D-B286-9B2C4EF5253A}" srcId="{862FEA94-04B5-40A2-A27E-CB4D14496D3B}" destId="{C352ABBD-BF94-4870-97DF-221B27989005}" srcOrd="1" destOrd="0" parTransId="{4E9944D7-F41C-464C-9CB8-DA274F7575D9}" sibTransId="{E66BFD95-F9C4-41C1-9994-944E1A2FB8A9}"/>
    <dgm:cxn modelId="{9B967CB3-F81A-4B4D-96D1-D98356D4298D}" type="presOf" srcId="{7C5928A5-48F0-4B4E-826E-5EBCD2EB1DE1}" destId="{0982E267-28B9-4134-9A9D-F89FC9C074DD}" srcOrd="0" destOrd="0" presId="urn:microsoft.com/office/officeart/2005/8/layout/arrow5"/>
    <dgm:cxn modelId="{4CDE25A8-2920-4005-A05A-B51AB7002FFB}" type="presOf" srcId="{862FEA94-04B5-40A2-A27E-CB4D14496D3B}" destId="{55941DAC-9460-4046-BAD4-555930924362}" srcOrd="0" destOrd="0" presId="urn:microsoft.com/office/officeart/2005/8/layout/arrow5"/>
    <dgm:cxn modelId="{DCCA4117-95CC-4BA9-9D85-63CB35A0F6EB}" type="presOf" srcId="{C352ABBD-BF94-4870-97DF-221B27989005}" destId="{CD8123A6-82BD-4BF3-81BC-8D862E7AF867}" srcOrd="0" destOrd="0" presId="urn:microsoft.com/office/officeart/2005/8/layout/arrow5"/>
    <dgm:cxn modelId="{2A2EC8E9-BD67-4355-BF67-2A05DD81D963}" type="presParOf" srcId="{55941DAC-9460-4046-BAD4-555930924362}" destId="{0982E267-28B9-4134-9A9D-F89FC9C074DD}" srcOrd="0" destOrd="0" presId="urn:microsoft.com/office/officeart/2005/8/layout/arrow5"/>
    <dgm:cxn modelId="{35CC460F-E89A-4110-8A1D-7A8C2F9BA512}" type="presParOf" srcId="{55941DAC-9460-4046-BAD4-555930924362}" destId="{CD8123A6-82BD-4BF3-81BC-8D862E7AF86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24243-B22F-4155-81F6-D357F93F277A}" type="doc">
      <dgm:prSet loTypeId="urn:microsoft.com/office/officeart/2005/8/layout/vProcess5" loCatId="process" qsTypeId="urn:microsoft.com/office/officeart/2005/8/quickstyle/3d2" qsCatId="3D" csTypeId="urn:microsoft.com/office/officeart/2005/8/colors/colorful1#1" csCatId="colorful" phldr="1"/>
      <dgm:spPr/>
    </dgm:pt>
    <dgm:pt modelId="{E589E900-80D0-47C6-A253-0AEB19B5F12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Упроваджуючись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верхніх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дихальних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шляхів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віруси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розмножуються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проникають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місцеві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лімфатичні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вузли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збільшуються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E1A4E-EDC8-4FE8-8C17-42F3BEB98914}" type="parTrans" cxnId="{F9699EBB-BE1B-4C56-9723-403EB4679ED8}">
      <dgm:prSet/>
      <dgm:spPr/>
      <dgm:t>
        <a:bodyPr/>
        <a:lstStyle/>
        <a:p>
          <a:endParaRPr lang="ru-RU"/>
        </a:p>
      </dgm:t>
    </dgm:pt>
    <dgm:pt modelId="{226ECEA8-6C81-4FE5-985D-788F841A4E8F}" type="sibTrans" cxnId="{F9699EBB-BE1B-4C56-9723-403EB4679ED8}">
      <dgm:prSet/>
      <dgm:spPr/>
      <dgm:t>
        <a:bodyPr/>
        <a:lstStyle/>
        <a:p>
          <a:endParaRPr lang="ru-RU"/>
        </a:p>
      </dgm:t>
    </dgm:pt>
    <dgm:pt modelId="{1778C1CE-047C-41C6-AEA6-9F71D58E9DFD}">
      <dgm:prSet phldrT="[Текст]" custT="1"/>
      <dgm:spPr/>
      <dgm:t>
        <a:bodyPr/>
        <a:lstStyle/>
        <a:p>
          <a:pPr algn="just"/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Потім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потрапляють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кров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розносяться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органах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тканинах,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взаємодіють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клітинами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проникають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них.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FBD2E-7B32-4A25-BC59-34E7B65C239F}" type="parTrans" cxnId="{92BDE2A7-F4CF-4F3C-B2DB-EFAC9E28953A}">
      <dgm:prSet/>
      <dgm:spPr/>
      <dgm:t>
        <a:bodyPr/>
        <a:lstStyle/>
        <a:p>
          <a:endParaRPr lang="ru-RU"/>
        </a:p>
      </dgm:t>
    </dgm:pt>
    <dgm:pt modelId="{D4D743FE-42CE-4C5E-B826-B302243FA790}" type="sibTrans" cxnId="{92BDE2A7-F4CF-4F3C-B2DB-EFAC9E28953A}">
      <dgm:prSet/>
      <dgm:spPr/>
      <dgm:t>
        <a:bodyPr/>
        <a:lstStyle/>
        <a:p>
          <a:endParaRPr lang="ru-RU"/>
        </a:p>
      </dgm:t>
    </dgm:pt>
    <dgm:pt modelId="{5A39127A-2C2F-4215-833C-4BE901897BF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З'являються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починають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виробляти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антитіла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Антитіла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специфічні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взаємодіють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клітинами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містять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віруси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руйнують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EC072-8F7E-4493-9ABC-798A9FC2381B}" type="parTrans" cxnId="{2C314614-9753-4231-AB64-0C8F33C2DC73}">
      <dgm:prSet/>
      <dgm:spPr/>
      <dgm:t>
        <a:bodyPr/>
        <a:lstStyle/>
        <a:p>
          <a:endParaRPr lang="ru-RU"/>
        </a:p>
      </dgm:t>
    </dgm:pt>
    <dgm:pt modelId="{8BB20570-0C0B-47C7-8620-B7FCEF98D346}" type="sibTrans" cxnId="{2C314614-9753-4231-AB64-0C8F33C2DC73}">
      <dgm:prSet/>
      <dgm:spPr/>
      <dgm:t>
        <a:bodyPr/>
        <a:lstStyle/>
        <a:p>
          <a:endParaRPr lang="ru-RU"/>
        </a:p>
      </dgm:t>
    </dgm:pt>
    <dgm:pt modelId="{FD608F82-6FA3-4407-9389-AA42D7CC691B}">
      <dgm:prSet custT="1"/>
      <dgm:spPr/>
      <dgm:t>
        <a:bodyPr/>
        <a:lstStyle/>
        <a:p>
          <a:pPr algn="just"/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Віруси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виходять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кров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одночасно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проникають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слизову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оболонку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цей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 у хворого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з'являються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характерні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катарального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періоду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E8119-E2BA-4761-9D81-CAA6795C64A7}" type="parTrans" cxnId="{06C07BCD-614E-4F4E-A94B-1C9F0FE0A3EA}">
      <dgm:prSet/>
      <dgm:spPr/>
      <dgm:t>
        <a:bodyPr/>
        <a:lstStyle/>
        <a:p>
          <a:endParaRPr lang="ru-RU"/>
        </a:p>
      </dgm:t>
    </dgm:pt>
    <dgm:pt modelId="{D41E6BAE-5F26-40ED-A58B-96C518373EC8}" type="sibTrans" cxnId="{06C07BCD-614E-4F4E-A94B-1C9F0FE0A3EA}">
      <dgm:prSet/>
      <dgm:spPr/>
      <dgm:t>
        <a:bodyPr/>
        <a:lstStyle/>
        <a:p>
          <a:endParaRPr lang="ru-RU"/>
        </a:p>
      </dgm:t>
    </dgm:pt>
    <dgm:pt modelId="{CB0E3115-7A01-4A15-820D-2FEFBA9C0C0B}">
      <dgm:prSet custT="1"/>
      <dgm:spPr/>
      <dgm:t>
        <a:bodyPr/>
        <a:lstStyle/>
        <a:p>
          <a:pPr algn="just"/>
          <a:r>
            <a:rPr lang="ru-RU" sz="1500" dirty="0" smtClean="0"/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Віруси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частини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зруйнованих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ними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клітин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біологічно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активні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речовини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викликають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алергічні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реакції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Навколо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судин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виникає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вогнище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запалення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що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виявляється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появою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висипу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у хворого.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54A95E6-A799-469C-8CCB-932FEE76F900}" type="parTrans" cxnId="{47D91130-653A-4D14-B59D-9583EE352D77}">
      <dgm:prSet/>
      <dgm:spPr/>
      <dgm:t>
        <a:bodyPr/>
        <a:lstStyle/>
        <a:p>
          <a:endParaRPr lang="ru-RU"/>
        </a:p>
      </dgm:t>
    </dgm:pt>
    <dgm:pt modelId="{BD93A2E7-951D-4A0B-9535-B7E1C1F160DA}" type="sibTrans" cxnId="{47D91130-653A-4D14-B59D-9583EE352D77}">
      <dgm:prSet/>
      <dgm:spPr/>
      <dgm:t>
        <a:bodyPr/>
        <a:lstStyle/>
        <a:p>
          <a:endParaRPr lang="ru-RU"/>
        </a:p>
      </dgm:t>
    </dgm:pt>
    <dgm:pt modelId="{4BD04F7B-89AB-49C9-8B2D-E5CEFC892F84}" type="pres">
      <dgm:prSet presAssocID="{7B224243-B22F-4155-81F6-D357F93F277A}" presName="outerComposite" presStyleCnt="0">
        <dgm:presLayoutVars>
          <dgm:chMax val="5"/>
          <dgm:dir/>
          <dgm:resizeHandles val="exact"/>
        </dgm:presLayoutVars>
      </dgm:prSet>
      <dgm:spPr/>
    </dgm:pt>
    <dgm:pt modelId="{235AA917-9124-455B-B8AB-BC09931CBE15}" type="pres">
      <dgm:prSet presAssocID="{7B224243-B22F-4155-81F6-D357F93F277A}" presName="dummyMaxCanvas" presStyleCnt="0">
        <dgm:presLayoutVars/>
      </dgm:prSet>
      <dgm:spPr/>
    </dgm:pt>
    <dgm:pt modelId="{7B3E2470-AC9E-4925-B6BD-EDBA674F5858}" type="pres">
      <dgm:prSet presAssocID="{7B224243-B22F-4155-81F6-D357F93F277A}" presName="FiveNodes_1" presStyleLbl="node1" presStyleIdx="0" presStyleCnt="5" custScaleX="88990" custLinFactNeighborX="-6381" custLinFactNeighborY="3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942E-74DE-4F5E-AB52-DE08387E11EC}" type="pres">
      <dgm:prSet presAssocID="{7B224243-B22F-4155-81F6-D357F93F277A}" presName="FiveNodes_2" presStyleLbl="node1" presStyleIdx="1" presStyleCnt="5" custLinFactNeighborX="3561" custLinFactNeighborY="-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EEA9A-071E-4F35-B3BE-2FCF11976E1B}" type="pres">
      <dgm:prSet presAssocID="{7B224243-B22F-4155-81F6-D357F93F277A}" presName="FiveNodes_3" presStyleLbl="node1" presStyleIdx="2" presStyleCnt="5" custScaleY="97018" custLinFactNeighborX="4751" custLinFactNeighborY="-16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7B03D-0CCF-45C0-A678-B4295898BBD2}" type="pres">
      <dgm:prSet presAssocID="{7B224243-B22F-4155-81F6-D357F93F277A}" presName="FiveNodes_4" presStyleLbl="node1" presStyleIdx="3" presStyleCnt="5" custLinFactNeighborX="1613" custLinFactNeighborY="-3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8ED06-8780-4335-809E-BB287A0F90FD}" type="pres">
      <dgm:prSet presAssocID="{7B224243-B22F-4155-81F6-D357F93F277A}" presName="FiveNodes_5" presStyleLbl="node1" presStyleIdx="4" presStyleCnt="5" custScaleX="101550" custScaleY="142799" custLinFactNeighborX="-1082" custLinFactNeighborY="-2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2A06E-E519-4E32-B4BF-CCB81B5BC29B}" type="pres">
      <dgm:prSet presAssocID="{7B224243-B22F-4155-81F6-D357F93F277A}" presName="FiveConn_1-2" presStyleLbl="fgAccFollowNode1" presStyleIdx="0" presStyleCnt="4" custLinFactX="-400588" custLinFactNeighborX="-500000" custLinFactNeighborY="75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AC2C2-B46B-4B05-9177-39D67576E95C}" type="pres">
      <dgm:prSet presAssocID="{7B224243-B22F-4155-81F6-D357F93F277A}" presName="FiveConn_2-3" presStyleLbl="fgAccFollowNode1" presStyleIdx="1" presStyleCnt="4" custLinFactX="-400000" custLinFactNeighborX="-499514" custLinFactNeighborY="50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52B2A-7356-4F94-8C0E-C4D16A7F8CB1}" type="pres">
      <dgm:prSet presAssocID="{7B224243-B22F-4155-81F6-D357F93F277A}" presName="FiveConn_3-4" presStyleLbl="fgAccFollowNode1" presStyleIdx="2" presStyleCnt="4" custLinFactX="-441380" custLinFactNeighborX="-500000" custLinFactNeighborY="3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E8C6D-A701-4047-8D0A-9D88D845F29B}" type="pres">
      <dgm:prSet presAssocID="{7B224243-B22F-4155-81F6-D357F93F277A}" presName="FiveConn_4-5" presStyleLbl="fgAccFollowNode1" presStyleIdx="3" presStyleCnt="4" custLinFactX="-479360" custLinFactNeighborX="-500000" custLinFactNeighborY="39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1549A-5CC6-4DC7-8450-FFD341664089}" type="pres">
      <dgm:prSet presAssocID="{7B224243-B22F-4155-81F6-D357F93F277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9F9C8-1250-4B67-A209-FFAE99596023}" type="pres">
      <dgm:prSet presAssocID="{7B224243-B22F-4155-81F6-D357F93F277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1F6BF-FDEC-475C-A452-0295F9B2661C}" type="pres">
      <dgm:prSet presAssocID="{7B224243-B22F-4155-81F6-D357F93F277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55E3F-E1BF-4D65-91A6-3AECD20E9F7A}" type="pres">
      <dgm:prSet presAssocID="{7B224243-B22F-4155-81F6-D357F93F277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94129-31EA-45A5-9B5C-C3F9347E0D85}" type="pres">
      <dgm:prSet presAssocID="{7B224243-B22F-4155-81F6-D357F93F277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BDE2A7-F4CF-4F3C-B2DB-EFAC9E28953A}" srcId="{7B224243-B22F-4155-81F6-D357F93F277A}" destId="{1778C1CE-047C-41C6-AEA6-9F71D58E9DFD}" srcOrd="1" destOrd="0" parTransId="{970FBD2E-7B32-4A25-BC59-34E7B65C239F}" sibTransId="{D4D743FE-42CE-4C5E-B826-B302243FA790}"/>
    <dgm:cxn modelId="{2C314614-9753-4231-AB64-0C8F33C2DC73}" srcId="{7B224243-B22F-4155-81F6-D357F93F277A}" destId="{5A39127A-2C2F-4215-833C-4BE901897BF0}" srcOrd="2" destOrd="0" parTransId="{3CDEC072-8F7E-4493-9ABC-798A9FC2381B}" sibTransId="{8BB20570-0C0B-47C7-8620-B7FCEF98D346}"/>
    <dgm:cxn modelId="{47D91130-653A-4D14-B59D-9583EE352D77}" srcId="{7B224243-B22F-4155-81F6-D357F93F277A}" destId="{CB0E3115-7A01-4A15-820D-2FEFBA9C0C0B}" srcOrd="4" destOrd="0" parTransId="{F54A95E6-A799-469C-8CCB-932FEE76F900}" sibTransId="{BD93A2E7-951D-4A0B-9535-B7E1C1F160DA}"/>
    <dgm:cxn modelId="{22C162DD-FC6E-4CCF-A578-9C8F983DD8C8}" type="presOf" srcId="{1778C1CE-047C-41C6-AEA6-9F71D58E9DFD}" destId="{85A9F9C8-1250-4B67-A209-FFAE99596023}" srcOrd="1" destOrd="0" presId="urn:microsoft.com/office/officeart/2005/8/layout/vProcess5"/>
    <dgm:cxn modelId="{11A12551-3DA7-4AD1-9478-239CA030E37F}" type="presOf" srcId="{8BB20570-0C0B-47C7-8620-B7FCEF98D346}" destId="{C7052B2A-7356-4F94-8C0E-C4D16A7F8CB1}" srcOrd="0" destOrd="0" presId="urn:microsoft.com/office/officeart/2005/8/layout/vProcess5"/>
    <dgm:cxn modelId="{BD88F48A-368E-461C-909B-61A92AF15E4F}" type="presOf" srcId="{E589E900-80D0-47C6-A253-0AEB19B5F123}" destId="{7B3E2470-AC9E-4925-B6BD-EDBA674F5858}" srcOrd="0" destOrd="0" presId="urn:microsoft.com/office/officeart/2005/8/layout/vProcess5"/>
    <dgm:cxn modelId="{57E5F5A9-BF16-45D2-BFCF-72508F2AC901}" type="presOf" srcId="{FD608F82-6FA3-4407-9389-AA42D7CC691B}" destId="{80D7B03D-0CCF-45C0-A678-B4295898BBD2}" srcOrd="0" destOrd="0" presId="urn:microsoft.com/office/officeart/2005/8/layout/vProcess5"/>
    <dgm:cxn modelId="{F9699EBB-BE1B-4C56-9723-403EB4679ED8}" srcId="{7B224243-B22F-4155-81F6-D357F93F277A}" destId="{E589E900-80D0-47C6-A253-0AEB19B5F123}" srcOrd="0" destOrd="0" parTransId="{921E1A4E-EDC8-4FE8-8C17-42F3BEB98914}" sibTransId="{226ECEA8-6C81-4FE5-985D-788F841A4E8F}"/>
    <dgm:cxn modelId="{949432B7-AFEE-4CE1-8A54-A6AD40FA2C4F}" type="presOf" srcId="{D4D743FE-42CE-4C5E-B826-B302243FA790}" destId="{9DBAC2C2-B46B-4B05-9177-39D67576E95C}" srcOrd="0" destOrd="0" presId="urn:microsoft.com/office/officeart/2005/8/layout/vProcess5"/>
    <dgm:cxn modelId="{C4898C42-0EE2-4789-8D83-E576733BE1C4}" type="presOf" srcId="{5A39127A-2C2F-4215-833C-4BE901897BF0}" destId="{AD0EEA9A-071E-4F35-B3BE-2FCF11976E1B}" srcOrd="0" destOrd="0" presId="urn:microsoft.com/office/officeart/2005/8/layout/vProcess5"/>
    <dgm:cxn modelId="{DB5A8F98-3AD4-43D2-919A-CBCF09407108}" type="presOf" srcId="{5A39127A-2C2F-4215-833C-4BE901897BF0}" destId="{DD01F6BF-FDEC-475C-A452-0295F9B2661C}" srcOrd="1" destOrd="0" presId="urn:microsoft.com/office/officeart/2005/8/layout/vProcess5"/>
    <dgm:cxn modelId="{981E9829-F350-47F0-B0FA-2FE80C31F5EB}" type="presOf" srcId="{CB0E3115-7A01-4A15-820D-2FEFBA9C0C0B}" destId="{BFC8ED06-8780-4335-809E-BB287A0F90FD}" srcOrd="0" destOrd="0" presId="urn:microsoft.com/office/officeart/2005/8/layout/vProcess5"/>
    <dgm:cxn modelId="{87CE49E7-9C65-4273-961A-319321C3CE4E}" type="presOf" srcId="{7B224243-B22F-4155-81F6-D357F93F277A}" destId="{4BD04F7B-89AB-49C9-8B2D-E5CEFC892F84}" srcOrd="0" destOrd="0" presId="urn:microsoft.com/office/officeart/2005/8/layout/vProcess5"/>
    <dgm:cxn modelId="{06C07BCD-614E-4F4E-A94B-1C9F0FE0A3EA}" srcId="{7B224243-B22F-4155-81F6-D357F93F277A}" destId="{FD608F82-6FA3-4407-9389-AA42D7CC691B}" srcOrd="3" destOrd="0" parTransId="{3F9E8119-E2BA-4761-9D81-CAA6795C64A7}" sibTransId="{D41E6BAE-5F26-40ED-A58B-96C518373EC8}"/>
    <dgm:cxn modelId="{EF8EB008-1BDA-4863-BB26-C6C41A335497}" type="presOf" srcId="{D41E6BAE-5F26-40ED-A58B-96C518373EC8}" destId="{9C2E8C6D-A701-4047-8D0A-9D88D845F29B}" srcOrd="0" destOrd="0" presId="urn:microsoft.com/office/officeart/2005/8/layout/vProcess5"/>
    <dgm:cxn modelId="{35F25A75-30AE-4C32-841E-476566B83A1D}" type="presOf" srcId="{E589E900-80D0-47C6-A253-0AEB19B5F123}" destId="{2251549A-5CC6-4DC7-8450-FFD341664089}" srcOrd="1" destOrd="0" presId="urn:microsoft.com/office/officeart/2005/8/layout/vProcess5"/>
    <dgm:cxn modelId="{7A6AE6BA-4826-4C88-A09B-09DE6B6DE3A1}" type="presOf" srcId="{1778C1CE-047C-41C6-AEA6-9F71D58E9DFD}" destId="{2D6B942E-74DE-4F5E-AB52-DE08387E11EC}" srcOrd="0" destOrd="0" presId="urn:microsoft.com/office/officeart/2005/8/layout/vProcess5"/>
    <dgm:cxn modelId="{670FDC11-E2C4-40A5-8242-E9C3A3A7E854}" type="presOf" srcId="{FD608F82-6FA3-4407-9389-AA42D7CC691B}" destId="{89955E3F-E1BF-4D65-91A6-3AECD20E9F7A}" srcOrd="1" destOrd="0" presId="urn:microsoft.com/office/officeart/2005/8/layout/vProcess5"/>
    <dgm:cxn modelId="{2CA28981-C113-4BCB-A4A8-E1AF3B91F357}" type="presOf" srcId="{226ECEA8-6C81-4FE5-985D-788F841A4E8F}" destId="{A442A06E-E519-4E32-B4BF-CCB81B5BC29B}" srcOrd="0" destOrd="0" presId="urn:microsoft.com/office/officeart/2005/8/layout/vProcess5"/>
    <dgm:cxn modelId="{D43F57D8-1CD2-41D1-B96D-3AD0117D7A3F}" type="presOf" srcId="{CB0E3115-7A01-4A15-820D-2FEFBA9C0C0B}" destId="{09F94129-31EA-45A5-9B5C-C3F9347E0D85}" srcOrd="1" destOrd="0" presId="urn:microsoft.com/office/officeart/2005/8/layout/vProcess5"/>
    <dgm:cxn modelId="{C0D551CB-47E2-4CBD-A11F-FF3318082A4E}" type="presParOf" srcId="{4BD04F7B-89AB-49C9-8B2D-E5CEFC892F84}" destId="{235AA917-9124-455B-B8AB-BC09931CBE15}" srcOrd="0" destOrd="0" presId="urn:microsoft.com/office/officeart/2005/8/layout/vProcess5"/>
    <dgm:cxn modelId="{F091BBA7-07F5-4CF8-8DEA-2B74AB5062E1}" type="presParOf" srcId="{4BD04F7B-89AB-49C9-8B2D-E5CEFC892F84}" destId="{7B3E2470-AC9E-4925-B6BD-EDBA674F5858}" srcOrd="1" destOrd="0" presId="urn:microsoft.com/office/officeart/2005/8/layout/vProcess5"/>
    <dgm:cxn modelId="{C899EA7F-9CAB-4EAA-ADD0-49CD83E0273D}" type="presParOf" srcId="{4BD04F7B-89AB-49C9-8B2D-E5CEFC892F84}" destId="{2D6B942E-74DE-4F5E-AB52-DE08387E11EC}" srcOrd="2" destOrd="0" presId="urn:microsoft.com/office/officeart/2005/8/layout/vProcess5"/>
    <dgm:cxn modelId="{19FFBFF5-DC60-4606-BE7D-1D808DB7162B}" type="presParOf" srcId="{4BD04F7B-89AB-49C9-8B2D-E5CEFC892F84}" destId="{AD0EEA9A-071E-4F35-B3BE-2FCF11976E1B}" srcOrd="3" destOrd="0" presId="urn:microsoft.com/office/officeart/2005/8/layout/vProcess5"/>
    <dgm:cxn modelId="{6E22AF68-A247-47CB-A943-AF99F0CCE05E}" type="presParOf" srcId="{4BD04F7B-89AB-49C9-8B2D-E5CEFC892F84}" destId="{80D7B03D-0CCF-45C0-A678-B4295898BBD2}" srcOrd="4" destOrd="0" presId="urn:microsoft.com/office/officeart/2005/8/layout/vProcess5"/>
    <dgm:cxn modelId="{1B777EB7-78AC-4A6A-9A8F-E05F6DE03637}" type="presParOf" srcId="{4BD04F7B-89AB-49C9-8B2D-E5CEFC892F84}" destId="{BFC8ED06-8780-4335-809E-BB287A0F90FD}" srcOrd="5" destOrd="0" presId="urn:microsoft.com/office/officeart/2005/8/layout/vProcess5"/>
    <dgm:cxn modelId="{C30358C7-5F1C-44B4-A3E1-2F93C17EEC87}" type="presParOf" srcId="{4BD04F7B-89AB-49C9-8B2D-E5CEFC892F84}" destId="{A442A06E-E519-4E32-B4BF-CCB81B5BC29B}" srcOrd="6" destOrd="0" presId="urn:microsoft.com/office/officeart/2005/8/layout/vProcess5"/>
    <dgm:cxn modelId="{26B4BFAA-4059-4ADF-89D2-D14DC91B0B8D}" type="presParOf" srcId="{4BD04F7B-89AB-49C9-8B2D-E5CEFC892F84}" destId="{9DBAC2C2-B46B-4B05-9177-39D67576E95C}" srcOrd="7" destOrd="0" presId="urn:microsoft.com/office/officeart/2005/8/layout/vProcess5"/>
    <dgm:cxn modelId="{C9AAE9C1-84A6-4F41-B3EE-4D34E1934831}" type="presParOf" srcId="{4BD04F7B-89AB-49C9-8B2D-E5CEFC892F84}" destId="{C7052B2A-7356-4F94-8C0E-C4D16A7F8CB1}" srcOrd="8" destOrd="0" presId="urn:microsoft.com/office/officeart/2005/8/layout/vProcess5"/>
    <dgm:cxn modelId="{5A22381C-A1AC-4692-A6E7-30F9CFE6606E}" type="presParOf" srcId="{4BD04F7B-89AB-49C9-8B2D-E5CEFC892F84}" destId="{9C2E8C6D-A701-4047-8D0A-9D88D845F29B}" srcOrd="9" destOrd="0" presId="urn:microsoft.com/office/officeart/2005/8/layout/vProcess5"/>
    <dgm:cxn modelId="{BC6CC185-F21C-4412-9191-A73A0F8A8739}" type="presParOf" srcId="{4BD04F7B-89AB-49C9-8B2D-E5CEFC892F84}" destId="{2251549A-5CC6-4DC7-8450-FFD341664089}" srcOrd="10" destOrd="0" presId="urn:microsoft.com/office/officeart/2005/8/layout/vProcess5"/>
    <dgm:cxn modelId="{2A6C47A8-98D7-42ED-8087-C2BBFE81872A}" type="presParOf" srcId="{4BD04F7B-89AB-49C9-8B2D-E5CEFC892F84}" destId="{85A9F9C8-1250-4B67-A209-FFAE99596023}" srcOrd="11" destOrd="0" presId="urn:microsoft.com/office/officeart/2005/8/layout/vProcess5"/>
    <dgm:cxn modelId="{8DC7971C-68DF-4C3A-8CC3-342449B3AC0C}" type="presParOf" srcId="{4BD04F7B-89AB-49C9-8B2D-E5CEFC892F84}" destId="{DD01F6BF-FDEC-475C-A452-0295F9B2661C}" srcOrd="12" destOrd="0" presId="urn:microsoft.com/office/officeart/2005/8/layout/vProcess5"/>
    <dgm:cxn modelId="{E9244B2C-63E9-47B9-953D-C5D9E16103D3}" type="presParOf" srcId="{4BD04F7B-89AB-49C9-8B2D-E5CEFC892F84}" destId="{89955E3F-E1BF-4D65-91A6-3AECD20E9F7A}" srcOrd="13" destOrd="0" presId="urn:microsoft.com/office/officeart/2005/8/layout/vProcess5"/>
    <dgm:cxn modelId="{CA02BBD4-21A9-4D0F-A5E0-2AE2CAECDA2C}" type="presParOf" srcId="{4BD04F7B-89AB-49C9-8B2D-E5CEFC892F84}" destId="{09F94129-31EA-45A5-9B5C-C3F9347E0D8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30A29-C4AA-4AC9-92EE-9810A651138D}" type="doc">
      <dgm:prSet loTypeId="urn:microsoft.com/office/officeart/2005/8/layout/process5" loCatId="process" qsTypeId="urn:microsoft.com/office/officeart/2005/8/quickstyle/simple3" qsCatId="simple" csTypeId="urn:microsoft.com/office/officeart/2005/8/colors/accent4_5" csCatId="accent4" phldr="1"/>
      <dgm:spPr/>
    </dgm:pt>
    <dgm:pt modelId="{C0E53D16-173E-4428-ABD1-5A3AC15B221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2400" dirty="0" smtClean="0"/>
            <a:t>Інкубаційний</a:t>
          </a:r>
        </a:p>
      </dgm:t>
    </dgm:pt>
    <dgm:pt modelId="{29AC43C5-D388-47AB-A89B-1B04AB958D1B}" type="parTrans" cxnId="{C28CD5F0-4E02-46DE-A425-79A87A45F3C6}">
      <dgm:prSet/>
      <dgm:spPr/>
      <dgm:t>
        <a:bodyPr/>
        <a:lstStyle/>
        <a:p>
          <a:endParaRPr lang="ru-RU"/>
        </a:p>
      </dgm:t>
    </dgm:pt>
    <dgm:pt modelId="{30CA015A-0057-490D-8053-01084244E7B7}" type="sibTrans" cxnId="{C28CD5F0-4E02-46DE-A425-79A87A45F3C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5F49B69-3841-4DEC-8396-4F8D03B355D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2400" dirty="0" smtClean="0"/>
            <a:t>Катаральний</a:t>
          </a:r>
          <a:endParaRPr lang="ru-RU" sz="2400" dirty="0"/>
        </a:p>
      </dgm:t>
    </dgm:pt>
    <dgm:pt modelId="{93B7D6AF-C15B-47DA-B694-FAF5552F9120}" type="parTrans" cxnId="{17BBBAC9-B1D5-47C5-B8B4-11A91D012E50}">
      <dgm:prSet/>
      <dgm:spPr/>
      <dgm:t>
        <a:bodyPr/>
        <a:lstStyle/>
        <a:p>
          <a:endParaRPr lang="ru-RU"/>
        </a:p>
      </dgm:t>
    </dgm:pt>
    <dgm:pt modelId="{E199B731-E032-4A67-A9EA-6B67AE0FE0D6}" type="sibTrans" cxnId="{17BBBAC9-B1D5-47C5-B8B4-11A91D012E5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409D3E7-A207-4ED4-B061-ED6701D77048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dirty="0" err="1" smtClean="0"/>
            <a:t>Період</a:t>
          </a:r>
          <a:r>
            <a:rPr lang="ru-RU" sz="2400" dirty="0" smtClean="0"/>
            <a:t> </a:t>
          </a:r>
          <a:r>
            <a:rPr lang="ru-RU" sz="2400" dirty="0" err="1" smtClean="0"/>
            <a:t>висипання</a:t>
          </a:r>
          <a:endParaRPr lang="ru-RU" sz="6500" b="0" dirty="0"/>
        </a:p>
      </dgm:t>
    </dgm:pt>
    <dgm:pt modelId="{27A899D8-123F-4E6D-8E0A-68D86EA1CDA2}" type="parTrans" cxnId="{02876A55-1984-4BBC-8293-2B066E04839E}">
      <dgm:prSet/>
      <dgm:spPr/>
      <dgm:t>
        <a:bodyPr/>
        <a:lstStyle/>
        <a:p>
          <a:endParaRPr lang="ru-RU"/>
        </a:p>
      </dgm:t>
    </dgm:pt>
    <dgm:pt modelId="{8AD476A5-3DE6-40DC-A1EE-667F40AF356A}" type="sibTrans" cxnId="{02876A55-1984-4BBC-8293-2B066E04839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FFCF01E-0193-4249-92DC-D0A7872984E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/>
            <a:t>Реконвалесценції</a:t>
          </a:r>
          <a:endParaRPr lang="ru-RU" sz="2000" dirty="0"/>
        </a:p>
      </dgm:t>
    </dgm:pt>
    <dgm:pt modelId="{BFFBBA56-1160-49CB-A678-F47B4740B998}" type="parTrans" cxnId="{9454E915-49C0-41A5-9032-A84EAB1247B2}">
      <dgm:prSet/>
      <dgm:spPr/>
      <dgm:t>
        <a:bodyPr/>
        <a:lstStyle/>
        <a:p>
          <a:endParaRPr lang="ru-RU"/>
        </a:p>
      </dgm:t>
    </dgm:pt>
    <dgm:pt modelId="{1440700A-3BE8-4D8C-B8E2-DC71B4194B31}" type="sibTrans" cxnId="{9454E915-49C0-41A5-9032-A84EAB1247B2}">
      <dgm:prSet/>
      <dgm:spPr/>
      <dgm:t>
        <a:bodyPr/>
        <a:lstStyle/>
        <a:p>
          <a:endParaRPr lang="ru-RU"/>
        </a:p>
      </dgm:t>
    </dgm:pt>
    <dgm:pt modelId="{2FA11035-3F8F-44B8-998A-ABB8D7123965}" type="pres">
      <dgm:prSet presAssocID="{2C930A29-C4AA-4AC9-92EE-9810A651138D}" presName="diagram" presStyleCnt="0">
        <dgm:presLayoutVars>
          <dgm:dir/>
          <dgm:resizeHandles val="exact"/>
        </dgm:presLayoutVars>
      </dgm:prSet>
      <dgm:spPr/>
    </dgm:pt>
    <dgm:pt modelId="{D9E5ECF9-B7A6-46A1-9995-1B3E74F1D397}" type="pres">
      <dgm:prSet presAssocID="{C0E53D16-173E-4428-ABD1-5A3AC15B221C}" presName="node" presStyleLbl="node1" presStyleIdx="0" presStyleCnt="4" custLinFactNeighborX="-37827" custLinFactNeighborY="-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A2844-3885-48A5-B5A0-CFC7B916387E}" type="pres">
      <dgm:prSet presAssocID="{30CA015A-0057-490D-8053-01084244E7B7}" presName="sibTrans" presStyleLbl="sibTrans2D1" presStyleIdx="0" presStyleCnt="3" custScaleX="155662" custLinFactNeighborX="2076" custLinFactNeighborY="6965"/>
      <dgm:spPr/>
      <dgm:t>
        <a:bodyPr/>
        <a:lstStyle/>
        <a:p>
          <a:endParaRPr lang="ru-RU"/>
        </a:p>
      </dgm:t>
    </dgm:pt>
    <dgm:pt modelId="{8582BBB6-E711-4730-92CD-B1D5BA09E9B2}" type="pres">
      <dgm:prSet presAssocID="{30CA015A-0057-490D-8053-01084244E7B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3B66F52-1E71-4B0A-BD13-14C1B71728A1}" type="pres">
      <dgm:prSet presAssocID="{95F49B69-3841-4DEC-8396-4F8D03B355DC}" presName="node" presStyleLbl="node1" presStyleIdx="1" presStyleCnt="4" custLinFactNeighborX="37534" custLinFactNeighborY="-4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78DD6-1CD6-4D8D-8316-C039E470436C}" type="pres">
      <dgm:prSet presAssocID="{E199B731-E032-4A67-A9EA-6B67AE0FE0D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8945554-17EE-42D6-98E9-16EF34291DEE}" type="pres">
      <dgm:prSet presAssocID="{E199B731-E032-4A67-A9EA-6B67AE0FE0D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7B3A7E3-2877-4311-80BB-0DF32AFF12DB}" type="pres">
      <dgm:prSet presAssocID="{B409D3E7-A207-4ED4-B061-ED6701D77048}" presName="node" presStyleLbl="node1" presStyleIdx="2" presStyleCnt="4" custLinFactNeighborX="37534" custLinFactNeighborY="-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C357A-F175-45BE-96B0-40DC153215CB}" type="pres">
      <dgm:prSet presAssocID="{8AD476A5-3DE6-40DC-A1EE-667F40AF356A}" presName="sibTrans" presStyleLbl="sibTrans2D1" presStyleIdx="2" presStyleCnt="3" custScaleX="160212"/>
      <dgm:spPr/>
      <dgm:t>
        <a:bodyPr/>
        <a:lstStyle/>
        <a:p>
          <a:endParaRPr lang="ru-RU"/>
        </a:p>
      </dgm:t>
    </dgm:pt>
    <dgm:pt modelId="{D121679E-22BA-4757-A72D-D89C70B4BDAF}" type="pres">
      <dgm:prSet presAssocID="{8AD476A5-3DE6-40DC-A1EE-667F40AF356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D06F9C0-6969-44C9-A5D8-C779620FC34C}" type="pres">
      <dgm:prSet presAssocID="{4FFCF01E-0193-4249-92DC-D0A7872984E7}" presName="node" presStyleLbl="node1" presStyleIdx="3" presStyleCnt="4" custLinFactNeighborX="-37827" custLinFactNeighborY="3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7A896-7124-4846-B221-C4D8B95C19C7}" type="presOf" srcId="{4FFCF01E-0193-4249-92DC-D0A7872984E7}" destId="{BD06F9C0-6969-44C9-A5D8-C779620FC34C}" srcOrd="0" destOrd="0" presId="urn:microsoft.com/office/officeart/2005/8/layout/process5"/>
    <dgm:cxn modelId="{2B86F3C5-D20A-49DC-8A67-C92DE9B56675}" type="presOf" srcId="{2C930A29-C4AA-4AC9-92EE-9810A651138D}" destId="{2FA11035-3F8F-44B8-998A-ABB8D7123965}" srcOrd="0" destOrd="0" presId="urn:microsoft.com/office/officeart/2005/8/layout/process5"/>
    <dgm:cxn modelId="{F81EF26D-839D-4C5C-95C2-0D4FE6509D5D}" type="presOf" srcId="{C0E53D16-173E-4428-ABD1-5A3AC15B221C}" destId="{D9E5ECF9-B7A6-46A1-9995-1B3E74F1D397}" srcOrd="0" destOrd="0" presId="urn:microsoft.com/office/officeart/2005/8/layout/process5"/>
    <dgm:cxn modelId="{FAD6FCD1-C894-49DB-98A8-6328944A07BB}" type="presOf" srcId="{E199B731-E032-4A67-A9EA-6B67AE0FE0D6}" destId="{A5E78DD6-1CD6-4D8D-8316-C039E470436C}" srcOrd="0" destOrd="0" presId="urn:microsoft.com/office/officeart/2005/8/layout/process5"/>
    <dgm:cxn modelId="{17BBBAC9-B1D5-47C5-B8B4-11A91D012E50}" srcId="{2C930A29-C4AA-4AC9-92EE-9810A651138D}" destId="{95F49B69-3841-4DEC-8396-4F8D03B355DC}" srcOrd="1" destOrd="0" parTransId="{93B7D6AF-C15B-47DA-B694-FAF5552F9120}" sibTransId="{E199B731-E032-4A67-A9EA-6B67AE0FE0D6}"/>
    <dgm:cxn modelId="{AC8739BA-3E3B-4F6F-AB5E-20D275D3EA01}" type="presOf" srcId="{95F49B69-3841-4DEC-8396-4F8D03B355DC}" destId="{E3B66F52-1E71-4B0A-BD13-14C1B71728A1}" srcOrd="0" destOrd="0" presId="urn:microsoft.com/office/officeart/2005/8/layout/process5"/>
    <dgm:cxn modelId="{BC8B8753-AEDD-4551-A99E-1D49D025174D}" type="presOf" srcId="{30CA015A-0057-490D-8053-01084244E7B7}" destId="{8582BBB6-E711-4730-92CD-B1D5BA09E9B2}" srcOrd="1" destOrd="0" presId="urn:microsoft.com/office/officeart/2005/8/layout/process5"/>
    <dgm:cxn modelId="{4D80DE1A-CFAA-42C4-9399-DCF7CB6149B2}" type="presOf" srcId="{30CA015A-0057-490D-8053-01084244E7B7}" destId="{522A2844-3885-48A5-B5A0-CFC7B916387E}" srcOrd="0" destOrd="0" presId="urn:microsoft.com/office/officeart/2005/8/layout/process5"/>
    <dgm:cxn modelId="{936041B9-9BF2-47D5-A015-8FFA18037E86}" type="presOf" srcId="{B409D3E7-A207-4ED4-B061-ED6701D77048}" destId="{57B3A7E3-2877-4311-80BB-0DF32AFF12DB}" srcOrd="0" destOrd="0" presId="urn:microsoft.com/office/officeart/2005/8/layout/process5"/>
    <dgm:cxn modelId="{27D3DF61-B473-4011-8DA8-ACDE60E0C03C}" type="presOf" srcId="{8AD476A5-3DE6-40DC-A1EE-667F40AF356A}" destId="{D121679E-22BA-4757-A72D-D89C70B4BDAF}" srcOrd="1" destOrd="0" presId="urn:microsoft.com/office/officeart/2005/8/layout/process5"/>
    <dgm:cxn modelId="{02876A55-1984-4BBC-8293-2B066E04839E}" srcId="{2C930A29-C4AA-4AC9-92EE-9810A651138D}" destId="{B409D3E7-A207-4ED4-B061-ED6701D77048}" srcOrd="2" destOrd="0" parTransId="{27A899D8-123F-4E6D-8E0A-68D86EA1CDA2}" sibTransId="{8AD476A5-3DE6-40DC-A1EE-667F40AF356A}"/>
    <dgm:cxn modelId="{C28CD5F0-4E02-46DE-A425-79A87A45F3C6}" srcId="{2C930A29-C4AA-4AC9-92EE-9810A651138D}" destId="{C0E53D16-173E-4428-ABD1-5A3AC15B221C}" srcOrd="0" destOrd="0" parTransId="{29AC43C5-D388-47AB-A89B-1B04AB958D1B}" sibTransId="{30CA015A-0057-490D-8053-01084244E7B7}"/>
    <dgm:cxn modelId="{2020CDA0-345F-42B9-9B96-1EC6477C7CE5}" type="presOf" srcId="{E199B731-E032-4A67-A9EA-6B67AE0FE0D6}" destId="{B8945554-17EE-42D6-98E9-16EF34291DEE}" srcOrd="1" destOrd="0" presId="urn:microsoft.com/office/officeart/2005/8/layout/process5"/>
    <dgm:cxn modelId="{9454E915-49C0-41A5-9032-A84EAB1247B2}" srcId="{2C930A29-C4AA-4AC9-92EE-9810A651138D}" destId="{4FFCF01E-0193-4249-92DC-D0A7872984E7}" srcOrd="3" destOrd="0" parTransId="{BFFBBA56-1160-49CB-A678-F47B4740B998}" sibTransId="{1440700A-3BE8-4D8C-B8E2-DC71B4194B31}"/>
    <dgm:cxn modelId="{BAD36039-84BF-4DE2-BF3D-4F1B3DC8EF55}" type="presOf" srcId="{8AD476A5-3DE6-40DC-A1EE-667F40AF356A}" destId="{A3AC357A-F175-45BE-96B0-40DC153215CB}" srcOrd="0" destOrd="0" presId="urn:microsoft.com/office/officeart/2005/8/layout/process5"/>
    <dgm:cxn modelId="{604E8452-3940-4632-8C1B-7AEA551426D5}" type="presParOf" srcId="{2FA11035-3F8F-44B8-998A-ABB8D7123965}" destId="{D9E5ECF9-B7A6-46A1-9995-1B3E74F1D397}" srcOrd="0" destOrd="0" presId="urn:microsoft.com/office/officeart/2005/8/layout/process5"/>
    <dgm:cxn modelId="{1C6157B9-A0CE-4911-A8D4-2AD0E18BF9F4}" type="presParOf" srcId="{2FA11035-3F8F-44B8-998A-ABB8D7123965}" destId="{522A2844-3885-48A5-B5A0-CFC7B916387E}" srcOrd="1" destOrd="0" presId="urn:microsoft.com/office/officeart/2005/8/layout/process5"/>
    <dgm:cxn modelId="{D9C9DCB8-70B3-4ABD-B344-63E9CFEB9367}" type="presParOf" srcId="{522A2844-3885-48A5-B5A0-CFC7B916387E}" destId="{8582BBB6-E711-4730-92CD-B1D5BA09E9B2}" srcOrd="0" destOrd="0" presId="urn:microsoft.com/office/officeart/2005/8/layout/process5"/>
    <dgm:cxn modelId="{36CCEC39-3C95-4910-A732-46B8A4D932DF}" type="presParOf" srcId="{2FA11035-3F8F-44B8-998A-ABB8D7123965}" destId="{E3B66F52-1E71-4B0A-BD13-14C1B71728A1}" srcOrd="2" destOrd="0" presId="urn:microsoft.com/office/officeart/2005/8/layout/process5"/>
    <dgm:cxn modelId="{ED0D4A8E-0E3F-443C-A966-B2A60B1EBE60}" type="presParOf" srcId="{2FA11035-3F8F-44B8-998A-ABB8D7123965}" destId="{A5E78DD6-1CD6-4D8D-8316-C039E470436C}" srcOrd="3" destOrd="0" presId="urn:microsoft.com/office/officeart/2005/8/layout/process5"/>
    <dgm:cxn modelId="{D214C655-7A20-4E1C-9B56-F9B5EC39D4E9}" type="presParOf" srcId="{A5E78DD6-1CD6-4D8D-8316-C039E470436C}" destId="{B8945554-17EE-42D6-98E9-16EF34291DEE}" srcOrd="0" destOrd="0" presId="urn:microsoft.com/office/officeart/2005/8/layout/process5"/>
    <dgm:cxn modelId="{7F05F0CF-6E4F-428C-803D-06612CE76760}" type="presParOf" srcId="{2FA11035-3F8F-44B8-998A-ABB8D7123965}" destId="{57B3A7E3-2877-4311-80BB-0DF32AFF12DB}" srcOrd="4" destOrd="0" presId="urn:microsoft.com/office/officeart/2005/8/layout/process5"/>
    <dgm:cxn modelId="{B664A880-00C0-46D9-AD92-4F74168FB71C}" type="presParOf" srcId="{2FA11035-3F8F-44B8-998A-ABB8D7123965}" destId="{A3AC357A-F175-45BE-96B0-40DC153215CB}" srcOrd="5" destOrd="0" presId="urn:microsoft.com/office/officeart/2005/8/layout/process5"/>
    <dgm:cxn modelId="{C94E799A-0D74-4DD6-9A4B-1F14341232D6}" type="presParOf" srcId="{A3AC357A-F175-45BE-96B0-40DC153215CB}" destId="{D121679E-22BA-4757-A72D-D89C70B4BDAF}" srcOrd="0" destOrd="0" presId="urn:microsoft.com/office/officeart/2005/8/layout/process5"/>
    <dgm:cxn modelId="{656B1F67-2A24-4749-9408-2C9DC5E90E7A}" type="presParOf" srcId="{2FA11035-3F8F-44B8-998A-ABB8D7123965}" destId="{BD06F9C0-6969-44C9-A5D8-C779620FC34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935234-1307-43A2-BF37-7351E5F4C4EA}" type="doc">
      <dgm:prSet loTypeId="urn:microsoft.com/office/officeart/2005/8/layout/arrow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E7F443D-A651-4136-9BF8-2845600E5389}">
      <dgm:prSet phldrT="[Текст]" custT="1"/>
      <dgm:spPr/>
      <dgm:t>
        <a:bodyPr/>
        <a:lstStyle/>
        <a:p>
          <a:pPr algn="l"/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Кір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найчастіше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ускладнюється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вторинною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бактеріальною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пневмонією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раннього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виникають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запалення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гортані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ларингіт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бронхів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бронхіт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стоматити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6E851-9D76-48CD-9ECC-A82D47020E94}" type="parTrans" cxnId="{BCCE3880-590C-4950-A401-601F16A12D6A}">
      <dgm:prSet/>
      <dgm:spPr/>
      <dgm:t>
        <a:bodyPr/>
        <a:lstStyle/>
        <a:p>
          <a:endParaRPr lang="ru-RU"/>
        </a:p>
      </dgm:t>
    </dgm:pt>
    <dgm:pt modelId="{897825F7-10DE-42C5-A40B-A675CD3DB2F3}" type="sibTrans" cxnId="{BCCE3880-590C-4950-A401-601F16A12D6A}">
      <dgm:prSet/>
      <dgm:spPr/>
      <dgm:t>
        <a:bodyPr/>
        <a:lstStyle/>
        <a:p>
          <a:endParaRPr lang="ru-RU"/>
        </a:p>
      </dgm:t>
    </dgm:pt>
    <dgm:pt modelId="{DF05E53F-F6EB-4626-B96E-CF5C9CE0C737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дорослих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кір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сприяти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менінгітів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менінгоенцефалітів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поліневритів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Рідкісне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досить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небезпечне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ускладнення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коровий </a:t>
          </a:r>
          <a:r>
            <a:rPr lang="ru-RU" sz="2400" b="1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енцефаліт</a:t>
          </a:r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D10A9-9B5D-4A57-8D44-0F63A71996E1}" type="parTrans" cxnId="{7797A323-FD57-4D80-A26A-D353622FE093}">
      <dgm:prSet/>
      <dgm:spPr/>
      <dgm:t>
        <a:bodyPr/>
        <a:lstStyle/>
        <a:p>
          <a:endParaRPr lang="ru-RU"/>
        </a:p>
      </dgm:t>
    </dgm:pt>
    <dgm:pt modelId="{E6E847EA-6454-4E60-A1EC-12FA42B748FB}" type="sibTrans" cxnId="{7797A323-FD57-4D80-A26A-D353622FE093}">
      <dgm:prSet/>
      <dgm:spPr/>
      <dgm:t>
        <a:bodyPr/>
        <a:lstStyle/>
        <a:p>
          <a:endParaRPr lang="ru-RU"/>
        </a:p>
      </dgm:t>
    </dgm:pt>
    <dgm:pt modelId="{7F6DC534-A3BD-4E44-8E84-7627AED95CA2}" type="pres">
      <dgm:prSet presAssocID="{0F935234-1307-43A2-BF37-7351E5F4C4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CBE6B3-1298-412F-9C10-714E1474D40D}" type="pres">
      <dgm:prSet presAssocID="{6E7F443D-A651-4136-9BF8-2845600E5389}" presName="upArrow" presStyleLbl="node1" presStyleIdx="0" presStyleCnt="2" custScaleX="88171" custScaleY="69851" custLinFactX="91552" custLinFactNeighborX="100000" custLinFactNeighborY="-28722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FDB4F88C-F87E-482D-839E-D1522DC1D4D8}" type="pres">
      <dgm:prSet presAssocID="{6E7F443D-A651-4136-9BF8-2845600E5389}" presName="upArrowText" presStyleLbl="revTx" presStyleIdx="0" presStyleCnt="2" custScaleX="69554" custScaleY="156399" custLinFactNeighborX="-72747" custLinFactNeighborY="16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9EF02-B2E2-4CAD-AD97-151B61E48BA6}" type="pres">
      <dgm:prSet presAssocID="{DF05E53F-F6EB-4626-B96E-CF5C9CE0C737}" presName="downArrow" presStyleLbl="node1" presStyleIdx="1" presStyleCnt="2" custScaleX="87159" custScaleY="69057" custLinFactNeighborX="-11337" custLinFactNeighborY="21154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3982C27E-E951-4C28-B1ED-AAA21E350BD8}" type="pres">
      <dgm:prSet presAssocID="{DF05E53F-F6EB-4626-B96E-CF5C9CE0C737}" presName="downArrowText" presStyleLbl="revTx" presStyleIdx="1" presStyleCnt="2" custScaleY="112152" custLinFactNeighborX="4007" custLinFactNeighborY="-18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A40C9-1E0D-49EE-94B1-87815E896F21}" type="presOf" srcId="{6E7F443D-A651-4136-9BF8-2845600E5389}" destId="{FDB4F88C-F87E-482D-839E-D1522DC1D4D8}" srcOrd="0" destOrd="0" presId="urn:microsoft.com/office/officeart/2005/8/layout/arrow4"/>
    <dgm:cxn modelId="{A463985C-F913-4EA0-B68C-93966FF6DD78}" type="presOf" srcId="{DF05E53F-F6EB-4626-B96E-CF5C9CE0C737}" destId="{3982C27E-E951-4C28-B1ED-AAA21E350BD8}" srcOrd="0" destOrd="0" presId="urn:microsoft.com/office/officeart/2005/8/layout/arrow4"/>
    <dgm:cxn modelId="{BCCE3880-590C-4950-A401-601F16A12D6A}" srcId="{0F935234-1307-43A2-BF37-7351E5F4C4EA}" destId="{6E7F443D-A651-4136-9BF8-2845600E5389}" srcOrd="0" destOrd="0" parTransId="{3086E851-9D76-48CD-9ECC-A82D47020E94}" sibTransId="{897825F7-10DE-42C5-A40B-A675CD3DB2F3}"/>
    <dgm:cxn modelId="{7797A323-FD57-4D80-A26A-D353622FE093}" srcId="{0F935234-1307-43A2-BF37-7351E5F4C4EA}" destId="{DF05E53F-F6EB-4626-B96E-CF5C9CE0C737}" srcOrd="1" destOrd="0" parTransId="{C63D10A9-9B5D-4A57-8D44-0F63A71996E1}" sibTransId="{E6E847EA-6454-4E60-A1EC-12FA42B748FB}"/>
    <dgm:cxn modelId="{3C00ABB9-991B-4BFB-88B4-27B71B0FAD68}" type="presOf" srcId="{0F935234-1307-43A2-BF37-7351E5F4C4EA}" destId="{7F6DC534-A3BD-4E44-8E84-7627AED95CA2}" srcOrd="0" destOrd="0" presId="urn:microsoft.com/office/officeart/2005/8/layout/arrow4"/>
    <dgm:cxn modelId="{E454A792-5594-4C4F-A102-CFE2DE28698B}" type="presParOf" srcId="{7F6DC534-A3BD-4E44-8E84-7627AED95CA2}" destId="{16CBE6B3-1298-412F-9C10-714E1474D40D}" srcOrd="0" destOrd="0" presId="urn:microsoft.com/office/officeart/2005/8/layout/arrow4"/>
    <dgm:cxn modelId="{0E0392A6-4276-46A4-BB07-E72AFF731C59}" type="presParOf" srcId="{7F6DC534-A3BD-4E44-8E84-7627AED95CA2}" destId="{FDB4F88C-F87E-482D-839E-D1522DC1D4D8}" srcOrd="1" destOrd="0" presId="urn:microsoft.com/office/officeart/2005/8/layout/arrow4"/>
    <dgm:cxn modelId="{D27008A9-ADA3-4518-A2FA-2DF8E6AD06D5}" type="presParOf" srcId="{7F6DC534-A3BD-4E44-8E84-7627AED95CA2}" destId="{A899EF02-B2E2-4CAD-AD97-151B61E48BA6}" srcOrd="2" destOrd="0" presId="urn:microsoft.com/office/officeart/2005/8/layout/arrow4"/>
    <dgm:cxn modelId="{CAD60F94-BA4B-4D50-987E-0F76DF60F4DC}" type="presParOf" srcId="{7F6DC534-A3BD-4E44-8E84-7627AED95CA2}" destId="{3982C27E-E951-4C28-B1ED-AAA21E350BD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AB84B-7CCC-4BB0-BBD2-212910D32ECC}" type="doc">
      <dgm:prSet loTypeId="urn:microsoft.com/office/officeart/2005/8/layout/radial4" loCatId="relationship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7BA78C3-6B0A-4CFF-A2E9-C244C05898D9}">
      <dgm:prSet phldrT="[Текст]" custT="1"/>
      <dgm:spPr/>
      <dgm:t>
        <a:bodyPr/>
        <a:lstStyle/>
        <a:p>
          <a:r>
            <a:rPr lang="ru-RU" sz="2000" b="0" dirty="0" err="1" smtClean="0"/>
            <a:t>Лікування</a:t>
          </a:r>
          <a:r>
            <a:rPr lang="ru-RU" sz="2000" b="0" dirty="0" smtClean="0"/>
            <a:t> кору  </a:t>
          </a:r>
          <a:r>
            <a:rPr lang="ru-RU" sz="2000" b="0" dirty="0" err="1" smtClean="0"/>
            <a:t>симптоматичне</a:t>
          </a:r>
          <a:r>
            <a:rPr lang="ru-RU" sz="2000" b="0" dirty="0" smtClean="0"/>
            <a:t> </a:t>
          </a:r>
          <a:r>
            <a:rPr lang="ru-RU" sz="2000" b="0" dirty="0" err="1" smtClean="0"/>
            <a:t>спрямоване</a:t>
          </a:r>
          <a:r>
            <a:rPr lang="ru-RU" sz="2000" b="0" dirty="0" smtClean="0"/>
            <a:t> на </a:t>
          </a:r>
          <a:r>
            <a:rPr lang="ru-RU" sz="2000" b="0" dirty="0" err="1" smtClean="0"/>
            <a:t>полегшення</a:t>
          </a:r>
          <a:r>
            <a:rPr lang="ru-RU" sz="2000" b="0" dirty="0" smtClean="0"/>
            <a:t> стану хворого</a:t>
          </a:r>
          <a:endParaRPr lang="ru-RU" sz="2000" b="0" dirty="0"/>
        </a:p>
      </dgm:t>
    </dgm:pt>
    <dgm:pt modelId="{A9F60B61-35F3-40F5-92C7-C837998C7AB7}" type="parTrans" cxnId="{29B0BCE4-C4F5-4AD3-A993-7EFAA9D162AC}">
      <dgm:prSet/>
      <dgm:spPr/>
      <dgm:t>
        <a:bodyPr/>
        <a:lstStyle/>
        <a:p>
          <a:endParaRPr lang="ru-RU"/>
        </a:p>
      </dgm:t>
    </dgm:pt>
    <dgm:pt modelId="{8B2A9119-839C-4C37-AF16-D035933ECBD4}" type="sibTrans" cxnId="{29B0BCE4-C4F5-4AD3-A993-7EFAA9D162AC}">
      <dgm:prSet/>
      <dgm:spPr/>
      <dgm:t>
        <a:bodyPr/>
        <a:lstStyle/>
        <a:p>
          <a:endParaRPr lang="ru-RU"/>
        </a:p>
      </dgm:t>
    </dgm:pt>
    <dgm:pt modelId="{88751D11-0F03-43E4-9DFF-F21EB43B1544}">
      <dgm:prSet phldrT="[Текст]" custT="1"/>
      <dgm:spPr/>
      <dgm:t>
        <a:bodyPr/>
        <a:lstStyle/>
        <a:p>
          <a:r>
            <a:rPr lang="ru-RU" sz="2000" dirty="0" err="1" smtClean="0"/>
            <a:t>Неускладнені</a:t>
          </a:r>
          <a:r>
            <a:rPr lang="ru-RU" sz="2000" dirty="0" smtClean="0"/>
            <a:t> </a:t>
          </a:r>
          <a:r>
            <a:rPr lang="ru-RU" sz="2000" dirty="0" err="1" smtClean="0"/>
            <a:t>форми</a:t>
          </a:r>
          <a:r>
            <a:rPr lang="ru-RU" sz="2000" dirty="0" smtClean="0"/>
            <a:t> кору </a:t>
          </a:r>
          <a:r>
            <a:rPr lang="ru-RU" sz="2000" dirty="0" err="1" smtClean="0"/>
            <a:t>лікують</a:t>
          </a:r>
          <a:r>
            <a:rPr lang="ru-RU" sz="2000" dirty="0" smtClean="0"/>
            <a:t> </a:t>
          </a:r>
          <a:r>
            <a:rPr lang="ru-RU" sz="2000" dirty="0" err="1" smtClean="0"/>
            <a:t>вдома</a:t>
          </a:r>
          <a:r>
            <a:rPr lang="ru-RU" sz="2000" dirty="0" smtClean="0"/>
            <a:t> </a:t>
          </a:r>
          <a:endParaRPr lang="ru-RU" sz="2000" dirty="0"/>
        </a:p>
      </dgm:t>
    </dgm:pt>
    <dgm:pt modelId="{D75F7378-D7CE-4804-A663-5D6F30123C24}" type="parTrans" cxnId="{6902AC9A-9E11-4EB6-B1D6-E848A74FCE99}">
      <dgm:prSet/>
      <dgm:spPr/>
      <dgm:t>
        <a:bodyPr/>
        <a:lstStyle/>
        <a:p>
          <a:endParaRPr lang="ru-RU"/>
        </a:p>
      </dgm:t>
    </dgm:pt>
    <dgm:pt modelId="{B5841FA5-FA57-48B4-8BFE-6D4AED56D174}" type="sibTrans" cxnId="{6902AC9A-9E11-4EB6-B1D6-E848A74FCE99}">
      <dgm:prSet/>
      <dgm:spPr/>
      <dgm:t>
        <a:bodyPr/>
        <a:lstStyle/>
        <a:p>
          <a:endParaRPr lang="ru-RU"/>
        </a:p>
      </dgm:t>
    </dgm:pt>
    <dgm:pt modelId="{A8227425-EAE0-4832-95E9-5E10F5933151}">
      <dgm:prSet phldrT="[Текст]" custT="1"/>
      <dgm:spPr/>
      <dgm:t>
        <a:bodyPr/>
        <a:lstStyle/>
        <a:p>
          <a:r>
            <a:rPr lang="ru-RU" sz="2000" dirty="0" smtClean="0"/>
            <a:t>При </a:t>
          </a:r>
          <a:r>
            <a:rPr lang="ru-RU" sz="2000" dirty="0" err="1" smtClean="0"/>
            <a:t>важкому</a:t>
          </a:r>
          <a:r>
            <a:rPr lang="ru-RU" sz="2000" dirty="0" smtClean="0"/>
            <a:t> </a:t>
          </a:r>
          <a:r>
            <a:rPr lang="ru-RU" sz="2000" dirty="0" err="1" smtClean="0"/>
            <a:t>протіканні</a:t>
          </a:r>
          <a:r>
            <a:rPr lang="ru-RU" sz="2000" dirty="0" smtClean="0"/>
            <a:t> </a:t>
          </a:r>
          <a:r>
            <a:rPr lang="ru-RU" sz="2000" dirty="0" err="1" smtClean="0"/>
            <a:t>захворювання</a:t>
          </a:r>
          <a:r>
            <a:rPr lang="ru-RU" sz="2000" dirty="0" smtClean="0"/>
            <a:t> </a:t>
          </a:r>
          <a:r>
            <a:rPr lang="ru-RU" sz="2000" dirty="0" err="1" smtClean="0"/>
            <a:t>може</a:t>
          </a:r>
          <a:r>
            <a:rPr lang="ru-RU" sz="2000" dirty="0" smtClean="0"/>
            <a:t> бути </a:t>
          </a:r>
          <a:r>
            <a:rPr lang="ru-RU" sz="2000" dirty="0" err="1" smtClean="0"/>
            <a:t>необхідна</a:t>
          </a:r>
          <a:r>
            <a:rPr lang="ru-RU" sz="2000" dirty="0" smtClean="0"/>
            <a:t> </a:t>
          </a:r>
          <a:r>
            <a:rPr lang="ru-RU" sz="2000" dirty="0" err="1" smtClean="0"/>
            <a:t>госпіталізація</a:t>
          </a:r>
          <a:endParaRPr lang="ru-RU" sz="2000" dirty="0"/>
        </a:p>
      </dgm:t>
    </dgm:pt>
    <dgm:pt modelId="{2041DEF2-3A68-4326-91CA-F5FDB3116CB0}" type="parTrans" cxnId="{C31C0B36-0836-435E-8CFB-D14C4AFD64D6}">
      <dgm:prSet/>
      <dgm:spPr/>
      <dgm:t>
        <a:bodyPr/>
        <a:lstStyle/>
        <a:p>
          <a:endParaRPr lang="ru-RU"/>
        </a:p>
      </dgm:t>
    </dgm:pt>
    <dgm:pt modelId="{766B7BA6-CB70-400A-B170-FDDF29793B32}" type="sibTrans" cxnId="{C31C0B36-0836-435E-8CFB-D14C4AFD64D6}">
      <dgm:prSet/>
      <dgm:spPr/>
      <dgm:t>
        <a:bodyPr/>
        <a:lstStyle/>
        <a:p>
          <a:endParaRPr lang="ru-RU"/>
        </a:p>
      </dgm:t>
    </dgm:pt>
    <dgm:pt modelId="{ABD55AE1-679C-4475-A613-A1937771A46A}">
      <dgm:prSet phldrT="[Текст]" custT="1"/>
      <dgm:spPr/>
      <dgm:t>
        <a:bodyPr/>
        <a:lstStyle/>
        <a:p>
          <a:pPr algn="ctr"/>
          <a:r>
            <a:rPr lang="ru-RU" sz="2000" dirty="0" err="1" smtClean="0"/>
            <a:t>Постільний</a:t>
          </a:r>
          <a:r>
            <a:rPr lang="ru-RU" sz="2000" dirty="0" smtClean="0"/>
            <a:t> режим </a:t>
          </a:r>
          <a:r>
            <a:rPr lang="ru-RU" sz="2000" dirty="0" err="1" smtClean="0"/>
            <a:t>призначається</a:t>
          </a:r>
          <a:r>
            <a:rPr lang="ru-RU" sz="2000" dirty="0" smtClean="0"/>
            <a:t> на весь </a:t>
          </a:r>
          <a:r>
            <a:rPr lang="ru-RU" sz="2000" dirty="0" err="1" smtClean="0"/>
            <a:t>гарячковий</a:t>
          </a:r>
          <a:r>
            <a:rPr lang="ru-RU" sz="2000" dirty="0" smtClean="0"/>
            <a:t> </a:t>
          </a:r>
          <a:r>
            <a:rPr lang="ru-RU" sz="2000" dirty="0" err="1" smtClean="0"/>
            <a:t>період</a:t>
          </a:r>
          <a:endParaRPr lang="ru-RU" sz="2000" dirty="0"/>
        </a:p>
      </dgm:t>
    </dgm:pt>
    <dgm:pt modelId="{9874FDE4-29A4-462B-A316-AA2C63F2D579}" type="parTrans" cxnId="{555DA5BB-AE05-4AD0-B17F-D2096DAE4E79}">
      <dgm:prSet/>
      <dgm:spPr/>
      <dgm:t>
        <a:bodyPr/>
        <a:lstStyle/>
        <a:p>
          <a:endParaRPr lang="ru-RU"/>
        </a:p>
      </dgm:t>
    </dgm:pt>
    <dgm:pt modelId="{8EF035F0-4C2C-465D-897F-10A172C67C2A}" type="sibTrans" cxnId="{555DA5BB-AE05-4AD0-B17F-D2096DAE4E79}">
      <dgm:prSet/>
      <dgm:spPr/>
      <dgm:t>
        <a:bodyPr/>
        <a:lstStyle/>
        <a:p>
          <a:endParaRPr lang="ru-RU"/>
        </a:p>
      </dgm:t>
    </dgm:pt>
    <dgm:pt modelId="{F87F11B3-D7B3-44FB-96D1-36C54D3107A4}">
      <dgm:prSet phldrT="[Текст]" custT="1"/>
      <dgm:spPr/>
      <dgm:t>
        <a:bodyPr/>
        <a:lstStyle/>
        <a:p>
          <a:pPr algn="ctr"/>
          <a:r>
            <a:rPr lang="ru-RU" sz="2000" dirty="0" err="1" smtClean="0"/>
            <a:t>Рекомендують</a:t>
          </a:r>
          <a:r>
            <a:rPr lang="ru-RU" sz="2000" dirty="0" smtClean="0"/>
            <a:t> </a:t>
          </a:r>
          <a:r>
            <a:rPr lang="ru-RU" sz="2000" dirty="0" err="1" smtClean="0"/>
            <a:t>рясне</a:t>
          </a:r>
          <a:r>
            <a:rPr lang="ru-RU" sz="2000" dirty="0" smtClean="0"/>
            <a:t> </a:t>
          </a:r>
          <a:r>
            <a:rPr lang="ru-RU" sz="2000" dirty="0" err="1" smtClean="0"/>
            <a:t>пиття</a:t>
          </a:r>
          <a:endParaRPr lang="ru-RU" sz="2000" dirty="0"/>
        </a:p>
      </dgm:t>
    </dgm:pt>
    <dgm:pt modelId="{9773F528-E428-4528-8A7B-BB7C63F76D3A}" type="parTrans" cxnId="{68605F86-FC50-4A0E-8B2F-E09BA03CDDC8}">
      <dgm:prSet/>
      <dgm:spPr/>
      <dgm:t>
        <a:bodyPr/>
        <a:lstStyle/>
        <a:p>
          <a:endParaRPr lang="ru-RU"/>
        </a:p>
      </dgm:t>
    </dgm:pt>
    <dgm:pt modelId="{1996305B-6D8C-464F-8E75-4A72F456399D}" type="sibTrans" cxnId="{68605F86-FC50-4A0E-8B2F-E09BA03CDDC8}">
      <dgm:prSet/>
      <dgm:spPr/>
      <dgm:t>
        <a:bodyPr/>
        <a:lstStyle/>
        <a:p>
          <a:endParaRPr lang="ru-RU"/>
        </a:p>
      </dgm:t>
    </dgm:pt>
    <dgm:pt modelId="{FED3D7B3-95F2-44FC-869F-4C3FF5143798}" type="pres">
      <dgm:prSet presAssocID="{6BEAB84B-7CCC-4BB0-BBD2-212910D32E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5590D7-9C99-48CB-8587-712365402BC4}" type="pres">
      <dgm:prSet presAssocID="{A7BA78C3-6B0A-4CFF-A2E9-C244C05898D9}" presName="centerShape" presStyleLbl="node0" presStyleIdx="0" presStyleCnt="1" custScaleX="129628" custScaleY="120320"/>
      <dgm:spPr/>
      <dgm:t>
        <a:bodyPr/>
        <a:lstStyle/>
        <a:p>
          <a:endParaRPr lang="ru-RU"/>
        </a:p>
      </dgm:t>
    </dgm:pt>
    <dgm:pt modelId="{9C2CFF8E-256B-46FB-8F8D-D7D82EB15748}" type="pres">
      <dgm:prSet presAssocID="{D75F7378-D7CE-4804-A663-5D6F30123C24}" presName="parTrans" presStyleLbl="bgSibTrans2D1" presStyleIdx="0" presStyleCnt="4" custLinFactNeighborX="23908" custLinFactNeighborY="-43592"/>
      <dgm:spPr/>
      <dgm:t>
        <a:bodyPr/>
        <a:lstStyle/>
        <a:p>
          <a:endParaRPr lang="ru-RU"/>
        </a:p>
      </dgm:t>
    </dgm:pt>
    <dgm:pt modelId="{0F47DF4E-B94B-4D27-90C4-C6D5721A9C1C}" type="pres">
      <dgm:prSet presAssocID="{88751D11-0F03-43E4-9DFF-F21EB43B1544}" presName="node" presStyleLbl="node1" presStyleIdx="0" presStyleCnt="4" custRadScaleRad="103285" custRadScaleInc="1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252F9-8AA0-4BAF-B37B-E143280E6B35}" type="pres">
      <dgm:prSet presAssocID="{2041DEF2-3A68-4326-91CA-F5FDB3116CB0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2FDFF9A1-13B7-490D-B6A8-463DADC73675}" type="pres">
      <dgm:prSet presAssocID="{A8227425-EAE0-4832-95E9-5E10F5933151}" presName="node" presStyleLbl="node1" presStyleIdx="1" presStyleCnt="4" custRadScaleRad="100387" custRadScaleInc="-1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DCC46-898F-47D7-BEB4-8706174F4D66}" type="pres">
      <dgm:prSet presAssocID="{9874FDE4-29A4-462B-A316-AA2C63F2D57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50C8245A-DE1A-4A1C-A1B1-F45BF1A4108C}" type="pres">
      <dgm:prSet presAssocID="{ABD55AE1-679C-4475-A613-A1937771A4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A4E6E-06CC-452A-B94D-44EB653E6D1E}" type="pres">
      <dgm:prSet presAssocID="{9773F528-E428-4528-8A7B-BB7C63F76D3A}" presName="parTrans" presStyleLbl="bgSibTrans2D1" presStyleIdx="3" presStyleCnt="4" custLinFactNeighborX="-7292" custLinFactNeighborY="-632"/>
      <dgm:spPr/>
      <dgm:t>
        <a:bodyPr/>
        <a:lstStyle/>
        <a:p>
          <a:endParaRPr lang="ru-RU"/>
        </a:p>
      </dgm:t>
    </dgm:pt>
    <dgm:pt modelId="{C96EAE90-4048-4DCD-AEE0-B536D81C7238}" type="pres">
      <dgm:prSet presAssocID="{F87F11B3-D7B3-44FB-96D1-36C54D3107A4}" presName="node" presStyleLbl="node1" presStyleIdx="3" presStyleCnt="4" custRadScaleRad="103283" custRadScaleInc="-12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C6617-F373-4C1B-B017-B280F970ADED}" type="presOf" srcId="{9874FDE4-29A4-462B-A316-AA2C63F2D579}" destId="{9F1DCC46-898F-47D7-BEB4-8706174F4D66}" srcOrd="0" destOrd="0" presId="urn:microsoft.com/office/officeart/2005/8/layout/radial4"/>
    <dgm:cxn modelId="{6902AC9A-9E11-4EB6-B1D6-E848A74FCE99}" srcId="{A7BA78C3-6B0A-4CFF-A2E9-C244C05898D9}" destId="{88751D11-0F03-43E4-9DFF-F21EB43B1544}" srcOrd="0" destOrd="0" parTransId="{D75F7378-D7CE-4804-A663-5D6F30123C24}" sibTransId="{B5841FA5-FA57-48B4-8BFE-6D4AED56D174}"/>
    <dgm:cxn modelId="{68905F4F-74DE-4C74-9B4B-3217A67F63F9}" type="presOf" srcId="{88751D11-0F03-43E4-9DFF-F21EB43B1544}" destId="{0F47DF4E-B94B-4D27-90C4-C6D5721A9C1C}" srcOrd="0" destOrd="0" presId="urn:microsoft.com/office/officeart/2005/8/layout/radial4"/>
    <dgm:cxn modelId="{43CF85ED-D3EA-4BE3-A638-16EA3E2A2B10}" type="presOf" srcId="{2041DEF2-3A68-4326-91CA-F5FDB3116CB0}" destId="{147252F9-8AA0-4BAF-B37B-E143280E6B35}" srcOrd="0" destOrd="0" presId="urn:microsoft.com/office/officeart/2005/8/layout/radial4"/>
    <dgm:cxn modelId="{4A211FDB-AB57-49B7-9727-DB31DF2D6BE8}" type="presOf" srcId="{6BEAB84B-7CCC-4BB0-BBD2-212910D32ECC}" destId="{FED3D7B3-95F2-44FC-869F-4C3FF5143798}" srcOrd="0" destOrd="0" presId="urn:microsoft.com/office/officeart/2005/8/layout/radial4"/>
    <dgm:cxn modelId="{29B0BCE4-C4F5-4AD3-A993-7EFAA9D162AC}" srcId="{6BEAB84B-7CCC-4BB0-BBD2-212910D32ECC}" destId="{A7BA78C3-6B0A-4CFF-A2E9-C244C05898D9}" srcOrd="0" destOrd="0" parTransId="{A9F60B61-35F3-40F5-92C7-C837998C7AB7}" sibTransId="{8B2A9119-839C-4C37-AF16-D035933ECBD4}"/>
    <dgm:cxn modelId="{8BE74C01-5BE9-4DC0-816A-11D3E88AA789}" type="presOf" srcId="{A7BA78C3-6B0A-4CFF-A2E9-C244C05898D9}" destId="{525590D7-9C99-48CB-8587-712365402BC4}" srcOrd="0" destOrd="0" presId="urn:microsoft.com/office/officeart/2005/8/layout/radial4"/>
    <dgm:cxn modelId="{CF573791-5218-4532-9057-56CC1280CC7D}" type="presOf" srcId="{9773F528-E428-4528-8A7B-BB7C63F76D3A}" destId="{FFDA4E6E-06CC-452A-B94D-44EB653E6D1E}" srcOrd="0" destOrd="0" presId="urn:microsoft.com/office/officeart/2005/8/layout/radial4"/>
    <dgm:cxn modelId="{89987A91-9336-4A22-B481-3BF5EC302A7C}" type="presOf" srcId="{F87F11B3-D7B3-44FB-96D1-36C54D3107A4}" destId="{C96EAE90-4048-4DCD-AEE0-B536D81C7238}" srcOrd="0" destOrd="0" presId="urn:microsoft.com/office/officeart/2005/8/layout/radial4"/>
    <dgm:cxn modelId="{C31C0B36-0836-435E-8CFB-D14C4AFD64D6}" srcId="{A7BA78C3-6B0A-4CFF-A2E9-C244C05898D9}" destId="{A8227425-EAE0-4832-95E9-5E10F5933151}" srcOrd="1" destOrd="0" parTransId="{2041DEF2-3A68-4326-91CA-F5FDB3116CB0}" sibTransId="{766B7BA6-CB70-400A-B170-FDDF29793B32}"/>
    <dgm:cxn modelId="{FFD93482-D7C0-43E2-BF30-D6F6F07E5CB2}" type="presOf" srcId="{ABD55AE1-679C-4475-A613-A1937771A46A}" destId="{50C8245A-DE1A-4A1C-A1B1-F45BF1A4108C}" srcOrd="0" destOrd="0" presId="urn:microsoft.com/office/officeart/2005/8/layout/radial4"/>
    <dgm:cxn modelId="{283A0BDD-A7FC-445D-AD1D-7C6101B32DB8}" type="presOf" srcId="{A8227425-EAE0-4832-95E9-5E10F5933151}" destId="{2FDFF9A1-13B7-490D-B6A8-463DADC73675}" srcOrd="0" destOrd="0" presId="urn:microsoft.com/office/officeart/2005/8/layout/radial4"/>
    <dgm:cxn modelId="{FA286F8D-2D6D-47C6-81BB-C6E5B9132074}" type="presOf" srcId="{D75F7378-D7CE-4804-A663-5D6F30123C24}" destId="{9C2CFF8E-256B-46FB-8F8D-D7D82EB15748}" srcOrd="0" destOrd="0" presId="urn:microsoft.com/office/officeart/2005/8/layout/radial4"/>
    <dgm:cxn modelId="{555DA5BB-AE05-4AD0-B17F-D2096DAE4E79}" srcId="{A7BA78C3-6B0A-4CFF-A2E9-C244C05898D9}" destId="{ABD55AE1-679C-4475-A613-A1937771A46A}" srcOrd="2" destOrd="0" parTransId="{9874FDE4-29A4-462B-A316-AA2C63F2D579}" sibTransId="{8EF035F0-4C2C-465D-897F-10A172C67C2A}"/>
    <dgm:cxn modelId="{68605F86-FC50-4A0E-8B2F-E09BA03CDDC8}" srcId="{A7BA78C3-6B0A-4CFF-A2E9-C244C05898D9}" destId="{F87F11B3-D7B3-44FB-96D1-36C54D3107A4}" srcOrd="3" destOrd="0" parTransId="{9773F528-E428-4528-8A7B-BB7C63F76D3A}" sibTransId="{1996305B-6D8C-464F-8E75-4A72F456399D}"/>
    <dgm:cxn modelId="{5FF883B0-E066-43CF-AE99-74E82413E464}" type="presParOf" srcId="{FED3D7B3-95F2-44FC-869F-4C3FF5143798}" destId="{525590D7-9C99-48CB-8587-712365402BC4}" srcOrd="0" destOrd="0" presId="urn:microsoft.com/office/officeart/2005/8/layout/radial4"/>
    <dgm:cxn modelId="{00720F55-B759-4907-A910-C270EF988B9F}" type="presParOf" srcId="{FED3D7B3-95F2-44FC-869F-4C3FF5143798}" destId="{9C2CFF8E-256B-46FB-8F8D-D7D82EB15748}" srcOrd="1" destOrd="0" presId="urn:microsoft.com/office/officeart/2005/8/layout/radial4"/>
    <dgm:cxn modelId="{0662EF04-81D3-4E76-8853-450C0A63E17E}" type="presParOf" srcId="{FED3D7B3-95F2-44FC-869F-4C3FF5143798}" destId="{0F47DF4E-B94B-4D27-90C4-C6D5721A9C1C}" srcOrd="2" destOrd="0" presId="urn:microsoft.com/office/officeart/2005/8/layout/radial4"/>
    <dgm:cxn modelId="{CDBE36D8-29A6-4656-8863-BD10F0F563DB}" type="presParOf" srcId="{FED3D7B3-95F2-44FC-869F-4C3FF5143798}" destId="{147252F9-8AA0-4BAF-B37B-E143280E6B35}" srcOrd="3" destOrd="0" presId="urn:microsoft.com/office/officeart/2005/8/layout/radial4"/>
    <dgm:cxn modelId="{07572839-3C32-47F3-82B1-060FEF3760F5}" type="presParOf" srcId="{FED3D7B3-95F2-44FC-869F-4C3FF5143798}" destId="{2FDFF9A1-13B7-490D-B6A8-463DADC73675}" srcOrd="4" destOrd="0" presId="urn:microsoft.com/office/officeart/2005/8/layout/radial4"/>
    <dgm:cxn modelId="{B704FDBC-1FF1-4E4B-85D2-96140DC75CB9}" type="presParOf" srcId="{FED3D7B3-95F2-44FC-869F-4C3FF5143798}" destId="{9F1DCC46-898F-47D7-BEB4-8706174F4D66}" srcOrd="5" destOrd="0" presId="urn:microsoft.com/office/officeart/2005/8/layout/radial4"/>
    <dgm:cxn modelId="{F488AB0E-FAB3-49D9-A4AF-BB56EB4ED528}" type="presParOf" srcId="{FED3D7B3-95F2-44FC-869F-4C3FF5143798}" destId="{50C8245A-DE1A-4A1C-A1B1-F45BF1A4108C}" srcOrd="6" destOrd="0" presId="urn:microsoft.com/office/officeart/2005/8/layout/radial4"/>
    <dgm:cxn modelId="{2DB4FD54-45F5-427F-A554-42DF895B407C}" type="presParOf" srcId="{FED3D7B3-95F2-44FC-869F-4C3FF5143798}" destId="{FFDA4E6E-06CC-452A-B94D-44EB653E6D1E}" srcOrd="7" destOrd="0" presId="urn:microsoft.com/office/officeart/2005/8/layout/radial4"/>
    <dgm:cxn modelId="{C2914FD1-E9DB-4DD0-A8C0-8D6B85A40B27}" type="presParOf" srcId="{FED3D7B3-95F2-44FC-869F-4C3FF5143798}" destId="{C96EAE90-4048-4DCD-AEE0-B536D81C723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E267-28B9-4134-9A9D-F89FC9C074DD}">
      <dsp:nvSpPr>
        <dsp:cNvPr id="0" name=""/>
        <dsp:cNvSpPr/>
      </dsp:nvSpPr>
      <dsp:spPr>
        <a:xfrm rot="16200000">
          <a:off x="601373" y="-589879"/>
          <a:ext cx="2929554" cy="413230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Шлях передачі: повітряно -крапельний - вірус потрапляє в організм через слизові оболонки верхніх дихальних шляхів і очей від хворої людини, яка поширює його при диханні, розмові, чханні і кашлі.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43008" y="154504"/>
        <a:ext cx="3846284" cy="2643536"/>
      </dsp:txXfrm>
    </dsp:sp>
    <dsp:sp modelId="{CD8123A6-82BD-4BF3-81BC-8D862E7AF867}">
      <dsp:nvSpPr>
        <dsp:cNvPr id="0" name=""/>
        <dsp:cNvSpPr/>
      </dsp:nvSpPr>
      <dsp:spPr>
        <a:xfrm rot="5400000">
          <a:off x="5525697" y="-1285086"/>
          <a:ext cx="1772344" cy="440743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Джерело зараження:хвора людина.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4673" y="118976"/>
        <a:ext cx="4234393" cy="1599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E2470-AC9E-4925-B6BD-EDBA674F5858}">
      <dsp:nvSpPr>
        <dsp:cNvPr id="0" name=""/>
        <dsp:cNvSpPr/>
      </dsp:nvSpPr>
      <dsp:spPr>
        <a:xfrm>
          <a:off x="0" y="-72009"/>
          <a:ext cx="6079300" cy="10319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Упроваджуючись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верхніх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дихальних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шляхів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віруси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розмножуються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проникають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місцеві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лімфатичні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вузли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збільшуються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26" y="-41783"/>
        <a:ext cx="4974208" cy="971534"/>
      </dsp:txXfrm>
    </dsp:sp>
    <dsp:sp modelId="{2D6B942E-74DE-4F5E-AB52-DE08387E11EC}">
      <dsp:nvSpPr>
        <dsp:cNvPr id="0" name=""/>
        <dsp:cNvSpPr/>
      </dsp:nvSpPr>
      <dsp:spPr>
        <a:xfrm>
          <a:off x="726935" y="1008107"/>
          <a:ext cx="6831442" cy="1031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Потім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потрапляють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кров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розносяться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органах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тканинах,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взаємодіють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клітинами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проникають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них.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161" y="1038333"/>
        <a:ext cx="5590059" cy="971534"/>
      </dsp:txXfrm>
    </dsp:sp>
    <dsp:sp modelId="{AD0EEA9A-071E-4F35-B3BE-2FCF11976E1B}">
      <dsp:nvSpPr>
        <dsp:cNvPr id="0" name=""/>
        <dsp:cNvSpPr/>
      </dsp:nvSpPr>
      <dsp:spPr>
        <a:xfrm>
          <a:off x="1318370" y="2088234"/>
          <a:ext cx="6831442" cy="10012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З'являються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починають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виробляти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антитіла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Антитіла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специфічні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взаємодіють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клітинами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містять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віруси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руйнують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7694" y="2117558"/>
        <a:ext cx="5591863" cy="942564"/>
      </dsp:txXfrm>
    </dsp:sp>
    <dsp:sp modelId="{80D7B03D-0CCF-45C0-A678-B4295898BBD2}">
      <dsp:nvSpPr>
        <dsp:cNvPr id="0" name=""/>
        <dsp:cNvSpPr/>
      </dsp:nvSpPr>
      <dsp:spPr>
        <a:xfrm>
          <a:off x="1614139" y="3096339"/>
          <a:ext cx="6831442" cy="1031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Віруси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виходять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кров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одночасно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проникають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слизову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оболонку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цей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 у хворого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з'являються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характерні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катарального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періоду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4365" y="3126565"/>
        <a:ext cx="5590059" cy="971534"/>
      </dsp:txXfrm>
    </dsp:sp>
    <dsp:sp modelId="{BFC8ED06-8780-4335-809E-BB287A0F90FD}">
      <dsp:nvSpPr>
        <dsp:cNvPr id="0" name=""/>
        <dsp:cNvSpPr/>
      </dsp:nvSpPr>
      <dsp:spPr>
        <a:xfrm>
          <a:off x="1887228" y="4137555"/>
          <a:ext cx="6937329" cy="147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Віруси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частини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зруйнованих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ними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клітин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біологічно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активні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речовини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викликають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алергічні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реакції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Навколо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судин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виникає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вогнище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запалення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що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виявляється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появою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висипу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у хворого.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930390" y="4180717"/>
        <a:ext cx="5651770" cy="1387341"/>
      </dsp:txXfrm>
    </dsp:sp>
    <dsp:sp modelId="{A442A06E-E519-4E32-B4BF-CCB81B5BC29B}">
      <dsp:nvSpPr>
        <dsp:cNvPr id="0" name=""/>
        <dsp:cNvSpPr/>
      </dsp:nvSpPr>
      <dsp:spPr>
        <a:xfrm>
          <a:off x="93116" y="1152130"/>
          <a:ext cx="670790" cy="6707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244044" y="1152130"/>
        <a:ext cx="368934" cy="504769"/>
      </dsp:txXfrm>
    </dsp:sp>
    <dsp:sp modelId="{9DBAC2C2-B46B-4B05-9177-39D67576E95C}">
      <dsp:nvSpPr>
        <dsp:cNvPr id="0" name=""/>
        <dsp:cNvSpPr/>
      </dsp:nvSpPr>
      <dsp:spPr>
        <a:xfrm>
          <a:off x="610461" y="2160239"/>
          <a:ext cx="670790" cy="67079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61389" y="2160239"/>
        <a:ext cx="368934" cy="504769"/>
      </dsp:txXfrm>
    </dsp:sp>
    <dsp:sp modelId="{C7052B2A-7356-4F94-8C0E-C4D16A7F8CB1}">
      <dsp:nvSpPr>
        <dsp:cNvPr id="0" name=""/>
        <dsp:cNvSpPr/>
      </dsp:nvSpPr>
      <dsp:spPr>
        <a:xfrm>
          <a:off x="839768" y="3240358"/>
          <a:ext cx="670790" cy="67079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990696" y="3240358"/>
        <a:ext cx="368934" cy="504769"/>
      </dsp:txXfrm>
    </dsp:sp>
    <dsp:sp modelId="{9C2E8C6D-A701-4047-8D0A-9D88D845F29B}">
      <dsp:nvSpPr>
        <dsp:cNvPr id="0" name=""/>
        <dsp:cNvSpPr/>
      </dsp:nvSpPr>
      <dsp:spPr>
        <a:xfrm>
          <a:off x="1095141" y="4425585"/>
          <a:ext cx="670790" cy="6707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246069" y="4425585"/>
        <a:ext cx="368934" cy="504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5ECF9-B7A6-46A1-9995-1B3E74F1D397}">
      <dsp:nvSpPr>
        <dsp:cNvPr id="0" name=""/>
        <dsp:cNvSpPr/>
      </dsp:nvSpPr>
      <dsp:spPr>
        <a:xfrm>
          <a:off x="24324" y="0"/>
          <a:ext cx="2608004" cy="156480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Інкубаційний</a:t>
          </a:r>
        </a:p>
      </dsp:txBody>
      <dsp:txXfrm>
        <a:off x="70155" y="45831"/>
        <a:ext cx="2516342" cy="1473140"/>
      </dsp:txXfrm>
    </dsp:sp>
    <dsp:sp modelId="{522A2844-3885-48A5-B5A0-CFC7B916387E}">
      <dsp:nvSpPr>
        <dsp:cNvPr id="0" name=""/>
        <dsp:cNvSpPr/>
      </dsp:nvSpPr>
      <dsp:spPr>
        <a:xfrm>
          <a:off x="2883544" y="504057"/>
          <a:ext cx="2482137" cy="646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shade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883544" y="633414"/>
        <a:ext cx="2288102" cy="388071"/>
      </dsp:txXfrm>
    </dsp:sp>
    <dsp:sp modelId="{E3B66F52-1E71-4B0A-BD13-14C1B71728A1}">
      <dsp:nvSpPr>
        <dsp:cNvPr id="0" name=""/>
        <dsp:cNvSpPr/>
      </dsp:nvSpPr>
      <dsp:spPr>
        <a:xfrm>
          <a:off x="5640949" y="0"/>
          <a:ext cx="2608004" cy="156480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90000"/>
              <a:hueOff val="0"/>
              <a:satOff val="0"/>
              <a:lumOff val="0"/>
              <a:alphaOff val="-13333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Катаральний</a:t>
          </a:r>
          <a:endParaRPr lang="ru-RU" sz="2400" kern="1200" dirty="0"/>
        </a:p>
      </dsp:txBody>
      <dsp:txXfrm>
        <a:off x="5686780" y="45831"/>
        <a:ext cx="2516342" cy="1473140"/>
      </dsp:txXfrm>
    </dsp:sp>
    <dsp:sp modelId="{A5E78DD6-1CD6-4D8D-8316-C039E470436C}">
      <dsp:nvSpPr>
        <dsp:cNvPr id="0" name=""/>
        <dsp:cNvSpPr/>
      </dsp:nvSpPr>
      <dsp:spPr>
        <a:xfrm rot="5400000">
          <a:off x="6672667" y="1739742"/>
          <a:ext cx="544569" cy="646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shade val="90000"/>
              <a:hueOff val="-309555"/>
              <a:satOff val="-18082"/>
              <a:lumOff val="20429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6750917" y="1790850"/>
        <a:ext cx="388071" cy="381198"/>
      </dsp:txXfrm>
    </dsp:sp>
    <dsp:sp modelId="{57B3A7E3-2877-4311-80BB-0DF32AFF12DB}">
      <dsp:nvSpPr>
        <dsp:cNvPr id="0" name=""/>
        <dsp:cNvSpPr/>
      </dsp:nvSpPr>
      <dsp:spPr>
        <a:xfrm>
          <a:off x="5640949" y="2592291"/>
          <a:ext cx="2608004" cy="156480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90000"/>
              <a:hueOff val="0"/>
              <a:satOff val="0"/>
              <a:lumOff val="0"/>
              <a:alphaOff val="-26667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Період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висипання</a:t>
          </a:r>
          <a:endParaRPr lang="ru-RU" sz="6500" b="0" kern="1200" dirty="0"/>
        </a:p>
      </dsp:txBody>
      <dsp:txXfrm>
        <a:off x="5686780" y="2638122"/>
        <a:ext cx="2516342" cy="1473140"/>
      </dsp:txXfrm>
    </dsp:sp>
    <dsp:sp modelId="{A3AC357A-F175-45BE-96B0-40DC153215CB}">
      <dsp:nvSpPr>
        <dsp:cNvPr id="0" name=""/>
        <dsp:cNvSpPr/>
      </dsp:nvSpPr>
      <dsp:spPr>
        <a:xfrm rot="10788144">
          <a:off x="2904415" y="3060829"/>
          <a:ext cx="2554705" cy="646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shade val="90000"/>
              <a:hueOff val="-619111"/>
              <a:satOff val="-36165"/>
              <a:lumOff val="40859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3098449" y="3189851"/>
        <a:ext cx="2360670" cy="388071"/>
      </dsp:txXfrm>
    </dsp:sp>
    <dsp:sp modelId="{BD06F9C0-6969-44C9-A5D8-C779620FC34C}">
      <dsp:nvSpPr>
        <dsp:cNvPr id="0" name=""/>
        <dsp:cNvSpPr/>
      </dsp:nvSpPr>
      <dsp:spPr>
        <a:xfrm>
          <a:off x="24324" y="2611661"/>
          <a:ext cx="2608004" cy="156480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90000"/>
              <a:hueOff val="0"/>
              <a:satOff val="0"/>
              <a:lumOff val="0"/>
              <a:alphaOff val="-4000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Реконвалесценції</a:t>
          </a:r>
          <a:endParaRPr lang="ru-RU" sz="2000" kern="1200" dirty="0"/>
        </a:p>
      </dsp:txBody>
      <dsp:txXfrm>
        <a:off x="70155" y="2657492"/>
        <a:ext cx="2516342" cy="147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BE6B3-1298-412F-9C10-714E1474D40D}">
      <dsp:nvSpPr>
        <dsp:cNvPr id="0" name=""/>
        <dsp:cNvSpPr/>
      </dsp:nvSpPr>
      <dsp:spPr>
        <a:xfrm>
          <a:off x="5692430" y="0"/>
          <a:ext cx="2578168" cy="1801849"/>
        </a:xfrm>
        <a:prstGeom prst="upArrow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B4F88C-F87E-482D-839E-D1522DC1D4D8}">
      <dsp:nvSpPr>
        <dsp:cNvPr id="0" name=""/>
        <dsp:cNvSpPr/>
      </dsp:nvSpPr>
      <dsp:spPr>
        <a:xfrm>
          <a:off x="75818" y="-11472"/>
          <a:ext cx="3451291" cy="403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Кір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найчастіше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ускладнюється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вторинною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бактеріальною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пневмонією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раннього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виникають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запалення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гортані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ларингіт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бронхів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бронхіт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стоматити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18" y="-11472"/>
        <a:ext cx="3451291" cy="4034408"/>
      </dsp:txXfrm>
    </dsp:sp>
    <dsp:sp modelId="{A899EF02-B2E2-4CAD-AD97-151B61E48BA6}">
      <dsp:nvSpPr>
        <dsp:cNvPr id="0" name=""/>
        <dsp:cNvSpPr/>
      </dsp:nvSpPr>
      <dsp:spPr>
        <a:xfrm>
          <a:off x="651857" y="3592719"/>
          <a:ext cx="2548576" cy="1781367"/>
        </a:xfrm>
        <a:prstGeom prst="downArrow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82C27E-E951-4C28-B1ED-AAA21E350BD8}">
      <dsp:nvSpPr>
        <dsp:cNvPr id="0" name=""/>
        <dsp:cNvSpPr/>
      </dsp:nvSpPr>
      <dsp:spPr>
        <a:xfrm>
          <a:off x="3898739" y="2443156"/>
          <a:ext cx="4962032" cy="289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дорослих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кір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сприяти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менінгітів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менінгоенцефалітів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поліневритів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Рідкісне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досить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небезпечне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ускладнення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коровий </a:t>
          </a:r>
          <a:r>
            <a:rPr lang="ru-RU" sz="2400" b="1" kern="12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енцефаліт</a:t>
          </a: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8739" y="2443156"/>
        <a:ext cx="4962032" cy="2893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590D7-9C99-48CB-8587-712365402BC4}">
      <dsp:nvSpPr>
        <dsp:cNvPr id="0" name=""/>
        <dsp:cNvSpPr/>
      </dsp:nvSpPr>
      <dsp:spPr>
        <a:xfrm>
          <a:off x="2831733" y="2513638"/>
          <a:ext cx="3049500" cy="28305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Лікування</a:t>
          </a:r>
          <a:r>
            <a:rPr lang="ru-RU" sz="2000" b="0" kern="1200" dirty="0" smtClean="0"/>
            <a:t> кору  </a:t>
          </a:r>
          <a:r>
            <a:rPr lang="ru-RU" sz="2000" b="0" kern="1200" dirty="0" err="1" smtClean="0"/>
            <a:t>симптоматичне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спрямоване</a:t>
          </a:r>
          <a:r>
            <a:rPr lang="ru-RU" sz="2000" b="0" kern="1200" dirty="0" smtClean="0"/>
            <a:t> на </a:t>
          </a:r>
          <a:r>
            <a:rPr lang="ru-RU" sz="2000" b="0" kern="1200" dirty="0" err="1" smtClean="0"/>
            <a:t>полегшення</a:t>
          </a:r>
          <a:r>
            <a:rPr lang="ru-RU" sz="2000" b="0" kern="1200" dirty="0" smtClean="0"/>
            <a:t> стану хворого</a:t>
          </a:r>
          <a:endParaRPr lang="ru-RU" sz="2000" b="0" kern="1200" dirty="0"/>
        </a:p>
      </dsp:txBody>
      <dsp:txXfrm>
        <a:off x="3278322" y="2928159"/>
        <a:ext cx="2156322" cy="2001487"/>
      </dsp:txXfrm>
    </dsp:sp>
    <dsp:sp modelId="{9C2CFF8E-256B-46FB-8F8D-D7D82EB15748}">
      <dsp:nvSpPr>
        <dsp:cNvPr id="0" name=""/>
        <dsp:cNvSpPr/>
      </dsp:nvSpPr>
      <dsp:spPr>
        <a:xfrm rot="12040179">
          <a:off x="1499119" y="2405019"/>
          <a:ext cx="1844803" cy="670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1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47DF4E-B94B-4D27-90C4-C6D5721A9C1C}">
      <dsp:nvSpPr>
        <dsp:cNvPr id="0" name=""/>
        <dsp:cNvSpPr/>
      </dsp:nvSpPr>
      <dsp:spPr>
        <a:xfrm>
          <a:off x="0" y="1812980"/>
          <a:ext cx="2234876" cy="1787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Неускладнені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форми</a:t>
          </a:r>
          <a:r>
            <a:rPr lang="ru-RU" sz="2000" kern="1200" dirty="0" smtClean="0"/>
            <a:t> кору </a:t>
          </a:r>
          <a:r>
            <a:rPr lang="ru-RU" sz="2000" kern="1200" dirty="0" err="1" smtClean="0"/>
            <a:t>лікують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вдома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52366" y="1865346"/>
        <a:ext cx="2130144" cy="1683169"/>
      </dsp:txXfrm>
    </dsp:sp>
    <dsp:sp modelId="{147252F9-8AA0-4BAF-B37B-E143280E6B35}">
      <dsp:nvSpPr>
        <dsp:cNvPr id="0" name=""/>
        <dsp:cNvSpPr/>
      </dsp:nvSpPr>
      <dsp:spPr>
        <a:xfrm rot="14665224">
          <a:off x="2385275" y="1381617"/>
          <a:ext cx="1824674" cy="670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1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FF9A1-13B7-490D-B6A8-463DADC73675}">
      <dsp:nvSpPr>
        <dsp:cNvPr id="0" name=""/>
        <dsp:cNvSpPr/>
      </dsp:nvSpPr>
      <dsp:spPr>
        <a:xfrm>
          <a:off x="1786260" y="-17"/>
          <a:ext cx="2234876" cy="1787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</a:t>
          </a:r>
          <a:r>
            <a:rPr lang="ru-RU" sz="2000" kern="1200" dirty="0" err="1" smtClean="0"/>
            <a:t>важкому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протіканні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захворювання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може</a:t>
          </a:r>
          <a:r>
            <a:rPr lang="ru-RU" sz="2000" kern="1200" dirty="0" smtClean="0"/>
            <a:t> бути </a:t>
          </a:r>
          <a:r>
            <a:rPr lang="ru-RU" sz="2000" kern="1200" dirty="0" err="1" smtClean="0"/>
            <a:t>необхідна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госпіталізація</a:t>
          </a:r>
          <a:endParaRPr lang="ru-RU" sz="2000" kern="1200" dirty="0"/>
        </a:p>
      </dsp:txBody>
      <dsp:txXfrm>
        <a:off x="1838626" y="52349"/>
        <a:ext cx="2130144" cy="1683169"/>
      </dsp:txXfrm>
    </dsp:sp>
    <dsp:sp modelId="{9F1DCC46-898F-47D7-BEB4-8706174F4D66}">
      <dsp:nvSpPr>
        <dsp:cNvPr id="0" name=""/>
        <dsp:cNvSpPr/>
      </dsp:nvSpPr>
      <dsp:spPr>
        <a:xfrm rot="17700000">
          <a:off x="4483289" y="1377561"/>
          <a:ext cx="1813168" cy="670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1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C8245A-DE1A-4A1C-A1B1-F45BF1A4108C}">
      <dsp:nvSpPr>
        <dsp:cNvPr id="0" name=""/>
        <dsp:cNvSpPr/>
      </dsp:nvSpPr>
      <dsp:spPr>
        <a:xfrm>
          <a:off x="4655574" y="-2802"/>
          <a:ext cx="2234876" cy="1787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Постільний</a:t>
          </a:r>
          <a:r>
            <a:rPr lang="ru-RU" sz="2000" kern="1200" dirty="0" smtClean="0"/>
            <a:t> режим </a:t>
          </a:r>
          <a:r>
            <a:rPr lang="ru-RU" sz="2000" kern="1200" dirty="0" err="1" smtClean="0"/>
            <a:t>призначається</a:t>
          </a:r>
          <a:r>
            <a:rPr lang="ru-RU" sz="2000" kern="1200" dirty="0" smtClean="0"/>
            <a:t> на весь </a:t>
          </a:r>
          <a:r>
            <a:rPr lang="ru-RU" sz="2000" kern="1200" dirty="0" err="1" smtClean="0"/>
            <a:t>гарячковий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період</a:t>
          </a:r>
          <a:endParaRPr lang="ru-RU" sz="2000" kern="1200" dirty="0"/>
        </a:p>
      </dsp:txBody>
      <dsp:txXfrm>
        <a:off x="4707940" y="49564"/>
        <a:ext cx="2130144" cy="1683169"/>
      </dsp:txXfrm>
    </dsp:sp>
    <dsp:sp modelId="{FFDA4E6E-06CC-452A-B94D-44EB653E6D1E}">
      <dsp:nvSpPr>
        <dsp:cNvPr id="0" name=""/>
        <dsp:cNvSpPr/>
      </dsp:nvSpPr>
      <dsp:spPr>
        <a:xfrm rot="20359800">
          <a:off x="5675574" y="2693045"/>
          <a:ext cx="1844754" cy="670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1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EAE90-4048-4DCD-AEE0-B536D81C7238}">
      <dsp:nvSpPr>
        <dsp:cNvPr id="0" name=""/>
        <dsp:cNvSpPr/>
      </dsp:nvSpPr>
      <dsp:spPr>
        <a:xfrm>
          <a:off x="6478035" y="1812978"/>
          <a:ext cx="2234876" cy="1787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Рекомендують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рясне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пиття</a:t>
          </a:r>
          <a:endParaRPr lang="ru-RU" sz="2000" kern="1200" dirty="0"/>
        </a:p>
      </dsp:txBody>
      <dsp:txXfrm>
        <a:off x="6530401" y="1865344"/>
        <a:ext cx="2130144" cy="168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7319EB-2987-4CCF-95A5-0FF9DADD40C3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2FC447-2328-4380-A7AF-E985E9FD0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669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C0A2-DB21-423D-9F9F-8E7CA1A1A60B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92CA-AD53-4C63-89A9-B7FAAB62F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E9E5-9FA5-4026-A592-3025FC3EA59A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0D87-5C74-4523-A555-71989A9F2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F0E0-5669-4CA8-9E3F-8E2B4E8E9AEB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22D6-AA49-424E-B05F-36C6C9E0C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F9ADE-6CBD-4530-8A85-903F873DED15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E22B-EFAB-4C2B-884A-AEC43C800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8D75-95A3-4580-ABA5-BFC5AE8E8FAF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A149-76D6-4C44-95A0-52CE5B98E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7844-ACB0-455B-A923-B252DFC55AB7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6F56-A0D1-4B34-9C6D-49C9721F5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7878-F84E-486E-9B31-1CCF9009205A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823C-7A31-44C0-9829-ECE45692D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A239-AC01-4091-951C-740F123A73DD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584B-56EA-45EE-955B-322F6B2A7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2D229-83A8-40F5-9A1F-5F4F9A5B1DCA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242C-8185-4528-8923-615CB1889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40B5-CE75-4C01-99EC-B6BDBACA4081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8BF1-18A0-4270-A7D6-5A55B6915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CCD00-DC9C-42B4-B0CA-E3E12E76FC2D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1434-113D-4EF1-80A1-35A71EE70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CFB5A-B9C4-441F-915F-A1B7D38ADFCB}" type="datetime1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AE69C6-CDCD-4FDD-A414-FBBB2285D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5" r:id="rId2"/>
    <p:sldLayoutId id="2147483937" r:id="rId3"/>
    <p:sldLayoutId id="2147483934" r:id="rId4"/>
    <p:sldLayoutId id="2147483933" r:id="rId5"/>
    <p:sldLayoutId id="2147483932" r:id="rId6"/>
    <p:sldLayoutId id="2147483931" r:id="rId7"/>
    <p:sldLayoutId id="2147483930" r:id="rId8"/>
    <p:sldLayoutId id="2147483938" r:id="rId9"/>
    <p:sldLayoutId id="2147483929" r:id="rId10"/>
    <p:sldLayoutId id="2147483928" r:id="rId11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92;&#1086;&#1090;&#1086;%20&#1079;%20LG%20G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550" y="1884363"/>
            <a:ext cx="7854950" cy="1184275"/>
          </a:xfrm>
        </p:spPr>
        <p:txBody>
          <a:bodyPr/>
          <a:lstStyle/>
          <a:p>
            <a:pPr marR="0" algn="just" eaLnBrk="1" hangingPunct="1"/>
            <a:r>
              <a:rPr lang="uk-UA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4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457" y="1196752"/>
            <a:ext cx="512018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 тему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143116"/>
            <a:ext cx="65527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КІР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786322"/>
            <a:ext cx="2736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Виконав</a:t>
            </a:r>
            <a:r>
              <a:rPr lang="ru-RU" dirty="0" smtClean="0"/>
              <a:t> </a:t>
            </a:r>
            <a:r>
              <a:rPr lang="ru-RU" dirty="0" err="1" smtClean="0"/>
              <a:t>учень</a:t>
            </a:r>
            <a:r>
              <a:rPr lang="ru-RU" dirty="0" smtClean="0"/>
              <a:t> 10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Хилюк</a:t>
            </a:r>
            <a:r>
              <a:rPr lang="ru-RU" dirty="0" smtClean="0"/>
              <a:t> </a:t>
            </a:r>
            <a:r>
              <a:rPr lang="uk-UA" dirty="0" smtClean="0"/>
              <a:t>Віталій.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08900" cy="719138"/>
          </a:xfrm>
        </p:spPr>
        <p:txBody>
          <a:bodyPr/>
          <a:lstStyle/>
          <a:p>
            <a:pPr algn="ctr" eaLnBrk="1" hangingPunct="1"/>
            <a:r>
              <a:rPr lang="uk-UA" sz="400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Загальні відомості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967287"/>
          </a:xfrm>
        </p:spPr>
        <p:txBody>
          <a:bodyPr/>
          <a:lstStyle/>
          <a:p>
            <a:pPr eaLnBrk="1" hangingPunct="1"/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Кір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- це гостре вірусне захворювання, яке характеризується вираженою інтоксикацією, катаральними явищами з боку дихальних шляхів, кон'юнктивітом, появою своєрідних плям на слизовій оболонці щоки і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папульозно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-плямистим висипом на шкірі. </a:t>
            </a:r>
          </a:p>
        </p:txBody>
      </p:sp>
      <p:sp>
        <p:nvSpPr>
          <p:cNvPr id="15363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7E718-9B2D-4ADE-B213-5FCA1DC95D43}" type="slidenum">
              <a:rPr lang="ru-RU" sz="20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3068638"/>
            <a:ext cx="29273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s://im0-tub-ua.yandex.net/i?id=0b3251bd26911259f21c58004c4d42a4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6600" y="2693988"/>
            <a:ext cx="3040063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fb.ru/misc/i/gallery/40144/18606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829050"/>
            <a:ext cx="39592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10407" y="986870"/>
          <a:ext cx="8496943" cy="472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848D3-FC58-42B8-8C50-323DC5A7C81B}" type="slidenum">
              <a:rPr lang="ru-RU" sz="20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260648"/>
            <a:ext cx="905070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  ВИНИКНЕННЯ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251520" y="4389742"/>
            <a:ext cx="4316080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4860032" y="3356991"/>
            <a:ext cx="4176464" cy="3533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492" y="947629"/>
          <a:ext cx="8872003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6DE4F7-250A-4BC2-8524-3BB62F9BC789}" type="slidenum">
              <a:rPr lang="ru-RU" sz="20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588" y="116632"/>
            <a:ext cx="91237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8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all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endParaRPr lang="ru-RU" sz="4800" b="1" cap="all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перебігу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кору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884937-07CE-4AE2-AE65-0468DF2125BD}" type="slidenum">
              <a:rPr lang="ru-RU" sz="20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43208" y="1988840"/>
          <a:ext cx="828092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996" y="625043"/>
            <a:ext cx="898534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ПЕРЕБІГ ЗАХВОРЮВАННЯ ТА СИМПТОМИ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3213100"/>
            <a:ext cx="34575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5724" y="1201857"/>
          <a:ext cx="8860772" cy="537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2063EE-60C6-4F01-857B-2EEF65F75FFD}" type="slidenum">
              <a:rPr lang="ru-RU" sz="20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355" y="260648"/>
            <a:ext cx="8221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   КОРУ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83978"/>
          <a:ext cx="8712968" cy="534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0" name="Номер слайда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FD80B-F5ED-483A-BF58-62AEBFD55272}" type="slidenum">
              <a:rPr lang="ru-RU" sz="20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7651" name="Рисунок 5" descr="56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2650" y="722313"/>
            <a:ext cx="1906588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 descr="e731148230756c364f904aea037ffa03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8" y="996950"/>
            <a:ext cx="183673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35796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4927600"/>
            <a:ext cx="2914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4887913"/>
            <a:ext cx="2698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1008</TotalTime>
  <Words>312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Загальні відомості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медичний університет імені О.О.Богомольця Кафедра фармацевтичної,біологічної та токсикологічної хімії Дисципліна:курс за вибором Тема “Дитячі інфекційні захворювання”</dc:title>
  <dc:creator>Admin</dc:creator>
  <cp:lastModifiedBy>Admin</cp:lastModifiedBy>
  <cp:revision>93</cp:revision>
  <dcterms:created xsi:type="dcterms:W3CDTF">2015-11-02T14:43:42Z</dcterms:created>
  <dcterms:modified xsi:type="dcterms:W3CDTF">2021-10-19T10:54:10Z</dcterms:modified>
</cp:coreProperties>
</file>