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1" r:id="rId4"/>
    <p:sldId id="263" r:id="rId5"/>
    <p:sldId id="268" r:id="rId6"/>
    <p:sldId id="267" r:id="rId7"/>
    <p:sldId id="264" r:id="rId8"/>
    <p:sldId id="265" r:id="rId9"/>
    <p:sldId id="266" r:id="rId10"/>
    <p:sldId id="269" r:id="rId11"/>
    <p:sldId id="271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9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2876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21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512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60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7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1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6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5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7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15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4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9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3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64579" y="2404530"/>
            <a:ext cx="8993664" cy="2392817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Презентація</a:t>
            </a:r>
            <a:br>
              <a:rPr lang="ru-RU" dirty="0"/>
            </a:br>
            <a:r>
              <a:rPr lang="ru-RU" dirty="0"/>
              <a:t>на тему: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Вірус</a:t>
            </a:r>
            <a:r>
              <a:rPr dirty="0"/>
              <a:t> c</a:t>
            </a:r>
            <a:r>
              <a:rPr lang="ru-RU" dirty="0" err="1"/>
              <a:t>казу</a:t>
            </a:r>
            <a:r>
              <a:rPr lang="ru-RU" dirty="0"/>
              <a:t>»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BFBEACFE-CEAE-0940-9526-4459B7A5A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body" sz="half" idx="2"/>
          </p:nvPr>
        </p:nvSpPr>
        <p:spPr>
          <a:xfrm>
            <a:off x="176893" y="440668"/>
            <a:ext cx="8509357" cy="5976664"/>
          </a:xfrm>
        </p:spPr>
        <p:txBody>
          <a:bodyPr>
            <a:normAutofit fontScale="60000" lnSpcReduction="20000"/>
          </a:bodyPr>
          <a:lstStyle/>
          <a:p>
            <a:pPr algn="r"/>
            <a:r>
              <a:rPr lang="ru-RU" sz="5300" b="1" i="1" dirty="0"/>
              <a:t>                                   ПРИНЦИПИ ЛІКУВАННЯ</a:t>
            </a:r>
            <a:br>
              <a:rPr lang="ru-RU" sz="5300" b="1" i="1" dirty="0"/>
            </a:br>
            <a:br>
              <a:rPr lang="ru-RU" sz="5300" b="1" i="1" dirty="0"/>
            </a:br>
            <a:r>
              <a:rPr lang="ru-RU" sz="5300" b="1" i="1" dirty="0" err="1"/>
              <a:t>Щоб</a:t>
            </a:r>
            <a:r>
              <a:rPr lang="ru-RU" sz="5300" b="1" i="1" dirty="0"/>
              <a:t> не </a:t>
            </a:r>
            <a:r>
              <a:rPr lang="ru-RU" sz="5300" b="1" i="1" dirty="0" err="1"/>
              <a:t>заразитися</a:t>
            </a:r>
            <a:r>
              <a:rPr lang="ru-RU" sz="5300" b="1" i="1" dirty="0"/>
              <a:t> , треба </a:t>
            </a:r>
            <a:r>
              <a:rPr lang="ru-RU" sz="5300" b="1" i="1" dirty="0" err="1"/>
              <a:t>остерігатися</a:t>
            </a:r>
            <a:r>
              <a:rPr lang="ru-RU" sz="5300" b="1" i="1" dirty="0"/>
              <a:t> </a:t>
            </a:r>
            <a:r>
              <a:rPr lang="ru-RU" sz="5300" b="1" i="1" dirty="0" err="1"/>
              <a:t>домашніх</a:t>
            </a:r>
            <a:r>
              <a:rPr lang="ru-RU" sz="5300" b="1" i="1" dirty="0"/>
              <a:t> та диких </a:t>
            </a:r>
            <a:r>
              <a:rPr lang="ru-RU" sz="5300" b="1" i="1" dirty="0" err="1"/>
              <a:t>тварин</a:t>
            </a:r>
            <a:r>
              <a:rPr lang="ru-RU" sz="5300" b="1" i="1" dirty="0"/>
              <a:t>. </a:t>
            </a:r>
            <a:r>
              <a:rPr lang="ru-RU" sz="5300" b="1" i="1" dirty="0" err="1"/>
              <a:t>Якщо</a:t>
            </a:r>
            <a:r>
              <a:rPr lang="ru-RU" sz="5300" b="1" i="1" dirty="0"/>
              <a:t> укусила </a:t>
            </a:r>
            <a:r>
              <a:rPr lang="ru-RU" sz="5300" b="1" i="1" dirty="0" err="1"/>
              <a:t>тварина</a:t>
            </a:r>
            <a:r>
              <a:rPr lang="ru-RU" sz="5300" b="1" i="1" dirty="0"/>
              <a:t>, </a:t>
            </a:r>
            <a:r>
              <a:rPr lang="ru-RU" sz="5300" b="1" i="1" dirty="0" err="1"/>
              <a:t>потрібно</a:t>
            </a:r>
            <a:r>
              <a:rPr lang="ru-RU" sz="5300" b="1" i="1" dirty="0"/>
              <a:t> </a:t>
            </a:r>
            <a:r>
              <a:rPr lang="ru-RU" sz="5300" b="1" i="1" dirty="0" err="1"/>
              <a:t>відразу</a:t>
            </a:r>
            <a:r>
              <a:rPr lang="ru-RU" sz="5300" b="1" i="1" dirty="0"/>
              <a:t> </a:t>
            </a:r>
            <a:r>
              <a:rPr lang="ru-RU" sz="5300" b="1" i="1" dirty="0" err="1"/>
              <a:t>звернутися</a:t>
            </a:r>
            <a:r>
              <a:rPr lang="ru-RU" sz="5300" b="1" i="1" dirty="0"/>
              <a:t> до </a:t>
            </a:r>
            <a:r>
              <a:rPr lang="ru-RU" sz="5300" b="1" i="1" dirty="0" err="1"/>
              <a:t>лікарів</a:t>
            </a:r>
            <a:r>
              <a:rPr lang="ru-RU" sz="5300" b="1" i="1" dirty="0"/>
              <a:t>. </a:t>
            </a:r>
            <a:r>
              <a:rPr lang="ru-RU" sz="5300" b="1" i="1" dirty="0" err="1"/>
              <a:t>Якщо</a:t>
            </a:r>
            <a:r>
              <a:rPr lang="ru-RU" sz="5300" b="1" i="1" dirty="0"/>
              <a:t> у хворого </a:t>
            </a:r>
            <a:r>
              <a:rPr lang="ru-RU" sz="5300" b="1" i="1" dirty="0" err="1"/>
              <a:t>вже</a:t>
            </a:r>
            <a:r>
              <a:rPr lang="ru-RU" sz="5300" b="1" i="1" dirty="0"/>
              <a:t> </a:t>
            </a:r>
            <a:r>
              <a:rPr lang="ru-RU" sz="5300" b="1" i="1" dirty="0" err="1"/>
              <a:t>з'явилися</a:t>
            </a:r>
            <a:r>
              <a:rPr lang="ru-RU" sz="5300" b="1" i="1" dirty="0"/>
              <a:t> </a:t>
            </a:r>
            <a:r>
              <a:rPr lang="ru-RU" sz="5300" b="1" i="1" dirty="0" err="1"/>
              <a:t>початкові</a:t>
            </a:r>
            <a:r>
              <a:rPr lang="ru-RU" sz="5300" b="1" i="1" dirty="0"/>
              <a:t> </a:t>
            </a:r>
            <a:r>
              <a:rPr lang="ru-RU" sz="5300" b="1" i="1" dirty="0" err="1"/>
              <a:t>ознаки</a:t>
            </a:r>
            <a:r>
              <a:rPr lang="ru-RU" sz="5300" b="1" i="1" dirty="0"/>
              <a:t>, то </a:t>
            </a:r>
            <a:r>
              <a:rPr lang="ru-RU" sz="5300" b="1" i="1" dirty="0" err="1"/>
              <a:t>захворювання</a:t>
            </a:r>
            <a:r>
              <a:rPr lang="ru-RU" sz="5300" b="1" i="1" dirty="0"/>
              <a:t> </a:t>
            </a:r>
            <a:r>
              <a:rPr lang="ru-RU" sz="5300" b="1" i="1" dirty="0" err="1"/>
              <a:t>невиліковне</a:t>
            </a:r>
            <a:r>
              <a:rPr lang="ru-RU" sz="5300" b="1" i="1" dirty="0"/>
              <a:t>. </a:t>
            </a:r>
            <a:r>
              <a:rPr lang="ru-RU" sz="5300" b="1" i="1" dirty="0" err="1"/>
              <a:t>Допомогти</a:t>
            </a:r>
            <a:r>
              <a:rPr lang="ru-RU" sz="5300" b="1" i="1" dirty="0"/>
              <a:t> хворому </a:t>
            </a:r>
            <a:r>
              <a:rPr lang="ru-RU" sz="5300" b="1" i="1" dirty="0" err="1"/>
              <a:t>можна</a:t>
            </a:r>
            <a:r>
              <a:rPr lang="ru-RU" sz="5300" b="1" i="1" dirty="0"/>
              <a:t> </a:t>
            </a:r>
            <a:r>
              <a:rPr lang="ru-RU" sz="5300" b="1" i="1" dirty="0" err="1"/>
              <a:t>тільки</a:t>
            </a:r>
            <a:r>
              <a:rPr lang="ru-RU" sz="5300" b="1" i="1" dirty="0"/>
              <a:t> в </a:t>
            </a:r>
            <a:r>
              <a:rPr lang="ru-RU" sz="5300" b="1" i="1" dirty="0" err="1"/>
              <a:t>інкубаційний</a:t>
            </a:r>
            <a:r>
              <a:rPr lang="ru-RU" sz="5300" b="1" i="1" dirty="0"/>
              <a:t> </a:t>
            </a:r>
            <a:r>
              <a:rPr lang="ru-RU" sz="5300" b="1" i="1" dirty="0" err="1"/>
              <a:t>період</a:t>
            </a:r>
            <a:r>
              <a:rPr lang="ru-RU" sz="5300" b="1" i="1" dirty="0"/>
              <a:t>, </a:t>
            </a:r>
            <a:r>
              <a:rPr lang="ru-RU" sz="5300" b="1" i="1" dirty="0" err="1"/>
              <a:t>причому</a:t>
            </a:r>
            <a:r>
              <a:rPr lang="ru-RU" sz="5300" b="1" i="1" dirty="0"/>
              <a:t> </a:t>
            </a:r>
            <a:r>
              <a:rPr lang="ru-RU" sz="5300" b="1" i="1" dirty="0" err="1"/>
              <a:t>чим</a:t>
            </a:r>
            <a:r>
              <a:rPr lang="ru-RU" sz="5300" b="1" i="1" dirty="0"/>
              <a:t> </a:t>
            </a:r>
            <a:r>
              <a:rPr lang="ru-RU" sz="5300" b="1" i="1" dirty="0" err="1"/>
              <a:t>раніше</a:t>
            </a:r>
            <a:r>
              <a:rPr lang="ru-RU" sz="5300" b="1" i="1" dirty="0"/>
              <a:t>, </a:t>
            </a:r>
            <a:r>
              <a:rPr lang="ru-RU" sz="5300" b="1" i="1" dirty="0" err="1"/>
              <a:t>тим</a:t>
            </a:r>
            <a:r>
              <a:rPr lang="ru-RU" sz="5300" b="1" i="1" dirty="0"/>
              <a:t> </a:t>
            </a:r>
            <a:r>
              <a:rPr lang="ru-RU" sz="5300" b="1" i="1" dirty="0" err="1"/>
              <a:t>краще</a:t>
            </a:r>
            <a:r>
              <a:rPr lang="ru-RU" sz="5300" b="1" i="1" dirty="0"/>
              <a:t>. Для </a:t>
            </a:r>
            <a:r>
              <a:rPr lang="ru-RU" sz="5300" b="1" i="1" dirty="0" err="1"/>
              <a:t>цього</a:t>
            </a:r>
            <a:r>
              <a:rPr lang="ru-RU" sz="5300" b="1" i="1" dirty="0"/>
              <a:t> </a:t>
            </a:r>
            <a:r>
              <a:rPr lang="ru-RU" sz="5300" b="1" i="1" dirty="0" err="1"/>
              <a:t>вводять</a:t>
            </a:r>
            <a:r>
              <a:rPr lang="ru-RU" sz="5300" b="1" i="1" dirty="0"/>
              <a:t> вакцину </a:t>
            </a:r>
            <a:r>
              <a:rPr lang="ru-RU" sz="5300" b="1" i="1" dirty="0" err="1"/>
              <a:t>проти</a:t>
            </a:r>
            <a:r>
              <a:rPr lang="ru-RU" sz="5300" b="1" i="1" dirty="0"/>
              <a:t> сказу, але </a:t>
            </a:r>
            <a:r>
              <a:rPr lang="ru-RU" sz="5300" b="1" i="1" dirty="0" err="1"/>
              <a:t>ця</a:t>
            </a:r>
            <a:r>
              <a:rPr lang="ru-RU" sz="5300" b="1" i="1" dirty="0"/>
              <a:t> </a:t>
            </a:r>
            <a:r>
              <a:rPr lang="ru-RU" sz="5300" b="1" i="1" dirty="0" err="1"/>
              <a:t>міра</a:t>
            </a:r>
            <a:r>
              <a:rPr lang="ru-RU" sz="5300" b="1" i="1" dirty="0"/>
              <a:t> </a:t>
            </a:r>
            <a:r>
              <a:rPr lang="ru-RU" sz="5300" b="1" i="1" dirty="0" err="1"/>
              <a:t>вважається</a:t>
            </a:r>
            <a:r>
              <a:rPr lang="ru-RU" sz="5300" b="1" i="1" dirty="0"/>
              <a:t> </a:t>
            </a:r>
            <a:r>
              <a:rPr lang="ru-RU" sz="5300" b="1" i="1" dirty="0" err="1"/>
              <a:t>профілактичною</a:t>
            </a:r>
            <a:r>
              <a:rPr lang="ru-RU" sz="5300" b="1" i="1" dirty="0"/>
              <a:t>.</a:t>
            </a:r>
            <a:br>
              <a:rPr lang="ru-RU" sz="5300" b="1" i="1" dirty="0"/>
            </a:br>
            <a:r>
              <a:rPr lang="ru-RU" sz="1800" b="1" i="1" dirty="0"/>
              <a:t> </a:t>
            </a:r>
            <a:endParaRPr lang="ru-RU" sz="1800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899592" y="142852"/>
            <a:ext cx="7787208" cy="6170862"/>
          </a:xfrm>
        </p:spPr>
        <p:txBody>
          <a:bodyPr>
            <a:normAutofit/>
          </a:bodyPr>
          <a:lstStyle/>
          <a:p>
            <a:r>
              <a:rPr lang="ru-RU" sz="2400" b="1" i="1" dirty="0"/>
              <a:t>В 2009 р. в США </a:t>
            </a:r>
            <a:r>
              <a:rPr lang="ru-RU" sz="2400" b="1" i="1" dirty="0" err="1"/>
              <a:t>був</a:t>
            </a:r>
            <a:r>
              <a:rPr lang="ru-RU" sz="2400" b="1" i="1" dirty="0"/>
              <a:t> </a:t>
            </a:r>
            <a:r>
              <a:rPr lang="ru-RU" sz="2400" b="1" i="1" dirty="0" err="1"/>
              <a:t>зареєстрований</a:t>
            </a:r>
            <a:r>
              <a:rPr lang="ru-RU" sz="2400" b="1" i="1" dirty="0"/>
              <a:t> </a:t>
            </a:r>
            <a:r>
              <a:rPr lang="ru-RU" sz="2400" b="1" i="1" dirty="0" err="1"/>
              <a:t>випадок</a:t>
            </a:r>
            <a:r>
              <a:rPr lang="ru-RU" sz="2400" b="1" i="1" dirty="0"/>
              <a:t> </a:t>
            </a:r>
            <a:r>
              <a:rPr lang="ru-RU" sz="2400" b="1" i="1" dirty="0" err="1"/>
              <a:t>одужання</a:t>
            </a:r>
            <a:r>
              <a:rPr lang="ru-RU" sz="2400" b="1" i="1" dirty="0"/>
              <a:t> у </a:t>
            </a:r>
            <a:r>
              <a:rPr lang="ru-RU" sz="2400" b="1" i="1" dirty="0" err="1"/>
              <a:t>асоціально</a:t>
            </a:r>
            <a:r>
              <a:rPr lang="uk-UA" sz="2400" b="1" i="1" dirty="0"/>
              <a:t>ї </a:t>
            </a:r>
            <a:r>
              <a:rPr lang="ru-RU" sz="2400" b="1" i="1" dirty="0"/>
              <a:t> </a:t>
            </a:r>
            <a:r>
              <a:rPr lang="ru-RU" sz="2400" b="1" i="1" dirty="0" err="1"/>
              <a:t>жінки</a:t>
            </a:r>
            <a:r>
              <a:rPr lang="ru-RU" sz="2400" b="1" i="1" dirty="0"/>
              <a:t> з симптомами сказу, </a:t>
            </a:r>
            <a:r>
              <a:rPr lang="ru-RU" sz="2400" b="1" i="1" dirty="0" err="1"/>
              <a:t>імовірно</a:t>
            </a:r>
            <a:r>
              <a:rPr lang="ru-RU" sz="2400" b="1" i="1" dirty="0"/>
              <a:t> </a:t>
            </a:r>
            <a:r>
              <a:rPr lang="ru-RU" sz="2400" b="1" i="1" dirty="0" err="1"/>
              <a:t>виникли</a:t>
            </a:r>
            <a:r>
              <a:rPr lang="ru-RU" sz="2400" b="1" i="1" dirty="0"/>
              <a:t> </a:t>
            </a:r>
            <a:r>
              <a:rPr lang="ru-RU" sz="2400" b="1" i="1" dirty="0" err="1"/>
              <a:t>після</a:t>
            </a:r>
            <a:r>
              <a:rPr lang="ru-RU" sz="2400" b="1" i="1" dirty="0"/>
              <a:t> укусу </a:t>
            </a:r>
            <a:r>
              <a:rPr lang="ru-RU" sz="2400" b="1" i="1" dirty="0" err="1"/>
              <a:t>кажана</a:t>
            </a:r>
            <a:r>
              <a:rPr lang="ru-RU" sz="2400" b="1" i="1" dirty="0"/>
              <a:t>. Цей </a:t>
            </a:r>
            <a:r>
              <a:rPr lang="ru-RU" sz="2400" b="1" i="1" dirty="0" err="1"/>
              <a:t>епізод</a:t>
            </a:r>
            <a:r>
              <a:rPr lang="ru-RU" sz="2400" b="1" i="1" dirty="0"/>
              <a:t> </a:t>
            </a:r>
            <a:r>
              <a:rPr lang="ru-RU" sz="2400" b="1" i="1" dirty="0" err="1"/>
              <a:t>підштовхнув</a:t>
            </a:r>
            <a:r>
              <a:rPr lang="ru-RU" sz="2400" b="1" i="1" dirty="0"/>
              <a:t> </a:t>
            </a:r>
            <a:r>
              <a:rPr lang="ru-RU" sz="2400" b="1" i="1" dirty="0" err="1"/>
              <a:t>вчених</a:t>
            </a:r>
            <a:r>
              <a:rPr lang="ru-RU" sz="2400" b="1" i="1" dirty="0"/>
              <a:t> до думки, </a:t>
            </a:r>
            <a:r>
              <a:rPr lang="ru-RU" sz="2400" b="1" i="1" dirty="0" err="1"/>
              <a:t>що</a:t>
            </a:r>
            <a:r>
              <a:rPr lang="ru-RU" sz="2400" b="1" i="1" dirty="0"/>
              <a:t> у </a:t>
            </a:r>
            <a:r>
              <a:rPr lang="ru-RU" sz="2400" b="1" i="1" dirty="0" err="1"/>
              <a:t>людини</a:t>
            </a:r>
            <a:r>
              <a:rPr lang="ru-RU" sz="2400" b="1" i="1" dirty="0"/>
              <a:t> </a:t>
            </a:r>
            <a:r>
              <a:rPr lang="ru-RU" sz="2400" b="1" i="1" dirty="0" err="1"/>
              <a:t>можуть</a:t>
            </a:r>
            <a:r>
              <a:rPr lang="ru-RU" sz="2400" b="1" i="1" dirty="0"/>
              <a:t> </a:t>
            </a:r>
            <a:r>
              <a:rPr lang="ru-RU" sz="2400" b="1" i="1" dirty="0" err="1"/>
              <a:t>виникати</a:t>
            </a:r>
            <a:r>
              <a:rPr lang="ru-RU" sz="2400" b="1" i="1" dirty="0"/>
              <a:t> </a:t>
            </a:r>
            <a:r>
              <a:rPr lang="ru-RU" sz="2400" b="1" i="1" dirty="0" err="1"/>
              <a:t>абортивні</a:t>
            </a:r>
            <a:r>
              <a:rPr lang="ru-RU" sz="2400" b="1" i="1" dirty="0"/>
              <a:t> </a:t>
            </a:r>
            <a:r>
              <a:rPr lang="ru-RU" sz="2400" b="1" i="1" dirty="0" err="1"/>
              <a:t>форми</a:t>
            </a:r>
            <a:r>
              <a:rPr lang="ru-RU" sz="2400" b="1" i="1" dirty="0"/>
              <a:t> сказу за </a:t>
            </a:r>
            <a:r>
              <a:rPr lang="ru-RU" sz="2400" b="1" i="1" dirty="0" err="1"/>
              <a:t>аналогією</a:t>
            </a:r>
            <a:r>
              <a:rPr lang="ru-RU" sz="2400" b="1" i="1" dirty="0"/>
              <a:t> з </a:t>
            </a:r>
            <a:r>
              <a:rPr lang="ru-RU" sz="2400" b="1" i="1" dirty="0" err="1"/>
              <a:t>тваринами</a:t>
            </a:r>
            <a:r>
              <a:rPr lang="ru-RU" sz="2400" b="1" i="1" dirty="0"/>
              <a:t>. 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925286" y="1265464"/>
            <a:ext cx="7761514" cy="5306808"/>
          </a:xfrm>
        </p:spPr>
        <p:txBody>
          <a:bodyPr>
            <a:noAutofit/>
          </a:bodyPr>
          <a:lstStyle/>
          <a:p>
            <a:r>
              <a:rPr lang="ru-RU" sz="2400" b="1" i="1" dirty="0"/>
              <a:t>Великому </a:t>
            </a:r>
            <a:r>
              <a:rPr lang="ru-RU" sz="2400" b="1" i="1" dirty="0" err="1"/>
              <a:t>вченому</a:t>
            </a:r>
            <a:r>
              <a:rPr lang="ru-RU" sz="2400" b="1" i="1" dirty="0"/>
              <a:t> французу </a:t>
            </a:r>
            <a:r>
              <a:rPr lang="ru-RU" sz="2400" b="1" i="1" dirty="0" err="1"/>
              <a:t>Луї</a:t>
            </a:r>
            <a:r>
              <a:rPr lang="ru-RU" sz="2400" b="1" i="1" dirty="0"/>
              <a:t> Пастеру </a:t>
            </a:r>
            <a:r>
              <a:rPr lang="ru-RU" sz="2400" b="1" i="1" dirty="0" err="1"/>
              <a:t>належить</a:t>
            </a:r>
            <a:r>
              <a:rPr lang="ru-RU" sz="2400" b="1" i="1" dirty="0"/>
              <a:t> честь </a:t>
            </a:r>
            <a:r>
              <a:rPr lang="ru-RU" sz="2400" b="1" i="1" dirty="0" err="1"/>
              <a:t>створення</a:t>
            </a:r>
            <a:r>
              <a:rPr lang="ru-RU" sz="2400" b="1" i="1" dirty="0"/>
              <a:t> </a:t>
            </a:r>
            <a:r>
              <a:rPr lang="ru-RU" sz="2400" b="1" i="1" dirty="0" err="1"/>
              <a:t>вакцини</a:t>
            </a:r>
            <a:r>
              <a:rPr lang="ru-RU" sz="2400" b="1" i="1" dirty="0"/>
              <a:t> </a:t>
            </a:r>
            <a:r>
              <a:rPr lang="ru-RU" sz="2400" b="1" i="1" dirty="0" err="1"/>
              <a:t>проти</a:t>
            </a:r>
            <a:r>
              <a:rPr lang="ru-RU" sz="2400" b="1" i="1" dirty="0"/>
              <a:t> сказу. </a:t>
            </a:r>
            <a:r>
              <a:rPr lang="ru-RU" sz="2400" b="1" i="1" dirty="0" err="1"/>
              <a:t>Завдяки</a:t>
            </a:r>
            <a:r>
              <a:rPr lang="ru-RU" sz="2400" b="1" i="1" dirty="0"/>
              <a:t> </a:t>
            </a:r>
            <a:r>
              <a:rPr lang="ru-RU" sz="2400" b="1" i="1" dirty="0" err="1"/>
              <a:t>вакцинації</a:t>
            </a:r>
            <a:r>
              <a:rPr lang="ru-RU" sz="2400" b="1" i="1" dirty="0"/>
              <a:t>, </a:t>
            </a:r>
            <a:r>
              <a:rPr lang="ru-RU" sz="2400" b="1" i="1" dirty="0" err="1"/>
              <a:t>був</a:t>
            </a:r>
            <a:r>
              <a:rPr lang="ru-RU" sz="2400" b="1" i="1" dirty="0"/>
              <a:t> </a:t>
            </a:r>
            <a:r>
              <a:rPr lang="ru-RU" sz="2400" b="1" i="1" dirty="0" err="1"/>
              <a:t>врятований</a:t>
            </a:r>
            <a:r>
              <a:rPr lang="ru-RU" sz="2400" b="1" i="1" dirty="0"/>
              <a:t> хлопчик, вкушений </a:t>
            </a:r>
            <a:r>
              <a:rPr lang="ru-RU" sz="2400" b="1" i="1" dirty="0" err="1"/>
              <a:t>скаженою</a:t>
            </a:r>
            <a:r>
              <a:rPr lang="ru-RU" sz="2400" b="1" i="1" dirty="0"/>
              <a:t> собакою.  Все </a:t>
            </a:r>
            <a:r>
              <a:rPr lang="ru-RU" sz="2400" b="1" i="1" dirty="0" err="1"/>
              <a:t>тіло</a:t>
            </a:r>
            <a:r>
              <a:rPr lang="ru-RU" sz="2400" b="1" i="1" dirty="0"/>
              <a:t> хлопчика </a:t>
            </a:r>
            <a:r>
              <a:rPr lang="ru-RU" sz="2400" b="1" i="1" dirty="0" err="1"/>
              <a:t>було</a:t>
            </a:r>
            <a:r>
              <a:rPr lang="ru-RU" sz="2400" b="1" i="1" dirty="0"/>
              <a:t> </a:t>
            </a:r>
            <a:r>
              <a:rPr lang="ru-RU" sz="2400" b="1" i="1" dirty="0" err="1"/>
              <a:t>покрите</a:t>
            </a:r>
            <a:r>
              <a:rPr lang="ru-RU" sz="2400" b="1" i="1" dirty="0"/>
              <a:t> ранами. Жана(так звали хлопчика), </a:t>
            </a:r>
            <a:r>
              <a:rPr lang="ru-RU" sz="2400" b="1" i="1" dirty="0" err="1"/>
              <a:t>ледь</a:t>
            </a:r>
            <a:r>
              <a:rPr lang="ru-RU" sz="2400" b="1" i="1" dirty="0"/>
              <a:t> живого, привезли в Париж. Пастер </a:t>
            </a:r>
            <a:r>
              <a:rPr lang="ru-RU" sz="2400" b="1" i="1" dirty="0" err="1"/>
              <a:t>врятував</a:t>
            </a:r>
            <a:r>
              <a:rPr lang="ru-RU" sz="2400" b="1" i="1" dirty="0"/>
              <a:t> хлопчика.</a:t>
            </a:r>
          </a:p>
        </p:txBody>
      </p:sp>
    </p:spTree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928" y="2193472"/>
            <a:ext cx="8300357" cy="3358241"/>
          </a:xfrm>
        </p:spPr>
        <p:txBody>
          <a:bodyPr/>
          <a:lstStyle/>
          <a:p>
            <a:r>
              <a:rPr lang="uk-UA" dirty="0"/>
              <a:t>                     Дякую за увагу!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219200"/>
          </a:xfrm>
        </p:spPr>
        <p:txBody>
          <a:bodyPr/>
          <a:lstStyle/>
          <a:p>
            <a:r>
              <a:rPr lang="uk-UA" dirty="0"/>
              <a:t>                     </a:t>
            </a:r>
            <a:r>
              <a:rPr lang="uk-UA" b="1" i="1" dirty="0"/>
              <a:t>Назва </a:t>
            </a:r>
            <a:r>
              <a:rPr lang="uk-UA" b="1" i="1" dirty="0" err="1"/>
              <a:t>віруса</a:t>
            </a:r>
            <a:r>
              <a:rPr lang="uk-UA" b="1" i="1" dirty="0"/>
              <a:t> </a:t>
            </a:r>
            <a:endParaRPr lang="ru-RU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/>
              <a:t>Сказ (</a:t>
            </a:r>
            <a:r>
              <a:rPr lang="ru-RU" sz="3200" b="1" i="1" dirty="0" err="1"/>
              <a:t>інші</a:t>
            </a:r>
            <a:r>
              <a:rPr lang="ru-RU" sz="3200" b="1" i="1" dirty="0"/>
              <a:t> </a:t>
            </a:r>
            <a:r>
              <a:rPr lang="ru-RU" sz="3200" b="1" i="1" dirty="0" err="1"/>
              <a:t>назви</a:t>
            </a:r>
            <a:r>
              <a:rPr lang="ru-RU" sz="3200" b="1" i="1" dirty="0"/>
              <a:t>: </a:t>
            </a:r>
            <a:r>
              <a:rPr lang="ru-RU" sz="3200" b="1" i="1" dirty="0" err="1"/>
              <a:t>рабиес</a:t>
            </a:r>
            <a:r>
              <a:rPr lang="ru-RU" sz="3200" b="1" i="1" dirty="0"/>
              <a:t> (лат. </a:t>
            </a:r>
            <a:r>
              <a:rPr lang="en-US" sz="3200" b="1" i="1" dirty="0"/>
              <a:t>rabies), </a:t>
            </a:r>
            <a:r>
              <a:rPr lang="ru-RU" sz="3200" b="1" i="1" dirty="0" err="1"/>
              <a:t>застаріле</a:t>
            </a:r>
            <a:r>
              <a:rPr lang="ru-RU" sz="3200" b="1" i="1" dirty="0"/>
              <a:t> - </a:t>
            </a:r>
            <a:r>
              <a:rPr lang="ru-RU" sz="3200" b="1" i="1" dirty="0" err="1"/>
              <a:t>гідрофобія</a:t>
            </a:r>
            <a:r>
              <a:rPr lang="ru-RU" sz="3200" b="1" i="1" dirty="0"/>
              <a:t>, водобоязнь) - </a:t>
            </a:r>
            <a:r>
              <a:rPr lang="ru-RU" sz="3200" b="1" i="1" dirty="0" err="1"/>
              <a:t>гостре</a:t>
            </a:r>
            <a:r>
              <a:rPr lang="ru-RU" sz="3200" b="1" i="1" dirty="0"/>
              <a:t> </a:t>
            </a:r>
            <a:r>
              <a:rPr lang="ru-RU" sz="3200" b="1" i="1" dirty="0" err="1"/>
              <a:t>інфекційне</a:t>
            </a:r>
            <a:r>
              <a:rPr lang="ru-RU" sz="3200" b="1" i="1" dirty="0"/>
              <a:t> </a:t>
            </a:r>
            <a:r>
              <a:rPr lang="ru-RU" sz="3200" b="1" i="1" dirty="0" err="1"/>
              <a:t>захворювання</a:t>
            </a:r>
            <a:r>
              <a:rPr lang="ru-RU" sz="3200" b="1" i="1" dirty="0"/>
              <a:t>, </a:t>
            </a:r>
            <a:r>
              <a:rPr lang="ru-RU" sz="3200" b="1" i="1" dirty="0" err="1"/>
              <a:t>що</a:t>
            </a:r>
            <a:r>
              <a:rPr lang="ru-RU" sz="3200" b="1" i="1" dirty="0"/>
              <a:t> </a:t>
            </a:r>
            <a:r>
              <a:rPr lang="ru-RU" sz="3200" b="1" i="1" dirty="0" err="1"/>
              <a:t>виникає</a:t>
            </a:r>
            <a:r>
              <a:rPr lang="ru-RU" sz="3200" b="1" i="1" dirty="0"/>
              <a:t> </a:t>
            </a:r>
            <a:r>
              <a:rPr lang="ru-RU" sz="3200" b="1" i="1" dirty="0" err="1"/>
              <a:t>після</a:t>
            </a:r>
            <a:r>
              <a:rPr lang="ru-RU" sz="3200" b="1" i="1" dirty="0"/>
              <a:t> укусу </a:t>
            </a:r>
            <a:r>
              <a:rPr lang="ru-RU" sz="3200" b="1" i="1" dirty="0" err="1"/>
              <a:t>зараженої</a:t>
            </a:r>
            <a:r>
              <a:rPr lang="ru-RU" sz="3200" b="1" i="1" dirty="0"/>
              <a:t> </a:t>
            </a:r>
            <a:r>
              <a:rPr lang="ru-RU" sz="3200" b="1" i="1" dirty="0" err="1"/>
              <a:t>тварини</a:t>
            </a:r>
            <a:r>
              <a:rPr lang="ru-RU" sz="3200" b="1" i="1" dirty="0"/>
              <a:t>, </a:t>
            </a:r>
            <a:r>
              <a:rPr lang="ru-RU" sz="3200" b="1" i="1" dirty="0" err="1"/>
              <a:t>що</a:t>
            </a:r>
            <a:r>
              <a:rPr lang="ru-RU" sz="3200" b="1" i="1" dirty="0"/>
              <a:t> </a:t>
            </a:r>
            <a:r>
              <a:rPr lang="ru-RU" sz="3200" b="1" i="1" dirty="0" err="1"/>
              <a:t>протікає</a:t>
            </a:r>
            <a:r>
              <a:rPr lang="ru-RU" sz="3200" b="1" i="1" dirty="0"/>
              <a:t> з </a:t>
            </a:r>
            <a:r>
              <a:rPr lang="ru-RU" sz="3200" b="1" i="1" dirty="0" err="1"/>
              <a:t>важким</a:t>
            </a:r>
            <a:r>
              <a:rPr lang="ru-RU" sz="3200" b="1" i="1" dirty="0"/>
              <a:t> </a:t>
            </a:r>
            <a:r>
              <a:rPr lang="ru-RU" sz="3200" b="1" i="1" dirty="0" err="1"/>
              <a:t>ураженням</a:t>
            </a:r>
            <a:r>
              <a:rPr lang="ru-RU" sz="3200" b="1" i="1" dirty="0"/>
              <a:t> </a:t>
            </a:r>
            <a:r>
              <a:rPr lang="ru-RU" sz="3200" b="1" i="1" dirty="0" err="1"/>
              <a:t>нервової</a:t>
            </a:r>
            <a:r>
              <a:rPr lang="ru-RU" sz="3200" b="1" i="1" dirty="0"/>
              <a:t> </a:t>
            </a:r>
            <a:r>
              <a:rPr lang="ru-RU" sz="3200" b="1" i="1" dirty="0" err="1"/>
              <a:t>системи</a:t>
            </a:r>
            <a:r>
              <a:rPr lang="ru-RU" sz="3200" b="1" i="1" dirty="0"/>
              <a:t> і </a:t>
            </a:r>
            <a:r>
              <a:rPr lang="ru-RU" sz="3200" b="1" i="1" dirty="0" err="1"/>
              <a:t>закінчується</a:t>
            </a:r>
            <a:r>
              <a:rPr lang="ru-RU" sz="3200" b="1" i="1" dirty="0"/>
              <a:t>, як правило, </a:t>
            </a:r>
            <a:r>
              <a:rPr lang="ru-RU" sz="3200" b="1" i="1" dirty="0" err="1"/>
              <a:t>смертельним</a:t>
            </a:r>
            <a:r>
              <a:rPr lang="ru-RU" sz="3200" b="1" i="1" dirty="0"/>
              <a:t> результатом. </a:t>
            </a:r>
            <a:br>
              <a:rPr lang="ru-RU" sz="3200" b="1" i="1" dirty="0"/>
            </a:br>
            <a:br>
              <a:rPr lang="ru-RU" sz="3200" b="1" i="1" dirty="0"/>
            </a:br>
            <a:endParaRPr lang="ru-RU" sz="3200" b="1" i="1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42852"/>
            <a:ext cx="7972452" cy="1133460"/>
          </a:xfrm>
        </p:spPr>
        <p:txBody>
          <a:bodyPr>
            <a:normAutofit/>
          </a:bodyPr>
          <a:lstStyle/>
          <a:p>
            <a:r>
              <a:rPr lang="uk-UA" b="1" i="1" dirty="0"/>
              <a:t>           Хімічний склад </a:t>
            </a:r>
            <a:r>
              <a:rPr lang="uk-UA" b="1" i="1" dirty="0" err="1"/>
              <a:t>віруса</a:t>
            </a:r>
            <a:r>
              <a:rPr lang="uk-UA" b="1" i="1" dirty="0"/>
              <a:t> </a:t>
            </a:r>
            <a:endParaRPr lang="ru-RU" b="1" i="1" dirty="0"/>
          </a:p>
        </p:txBody>
      </p:sp>
      <p:pic>
        <p:nvPicPr>
          <p:cNvPr id="6" name="Содержимое 5" descr="htmlconvd-am35Fz_html_m7230ac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428736"/>
            <a:ext cx="5143536" cy="5214974"/>
          </a:xfrm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19872" y="476672"/>
            <a:ext cx="5186370" cy="523892"/>
          </a:xfrm>
        </p:spPr>
        <p:txBody>
          <a:bodyPr>
            <a:normAutofit fontScale="90000"/>
          </a:bodyPr>
          <a:lstStyle/>
          <a:p>
            <a:r>
              <a:rPr lang="uk-UA" dirty="0"/>
              <a:t>          </a:t>
            </a:r>
            <a:r>
              <a:rPr lang="uk-UA" sz="3600" b="1" i="1" dirty="0"/>
              <a:t>Дія </a:t>
            </a:r>
            <a:r>
              <a:rPr lang="uk-UA" sz="3600" i="1" dirty="0" err="1"/>
              <a:t>віруса</a:t>
            </a:r>
            <a:r>
              <a:rPr lang="uk-UA" sz="3600" i="1" dirty="0"/>
              <a:t> на організм </a:t>
            </a:r>
            <a:br>
              <a:rPr lang="uk-UA" sz="2000" i="1" dirty="0"/>
            </a:br>
            <a:endParaRPr lang="ru-RU" sz="20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762000" y="692696"/>
            <a:ext cx="8069036" cy="5305222"/>
          </a:xfrm>
        </p:spPr>
        <p:txBody>
          <a:bodyPr>
            <a:noAutofit/>
          </a:bodyPr>
          <a:lstStyle/>
          <a:p>
            <a:r>
              <a:rPr lang="ru-RU" sz="2300" b="1" i="1" dirty="0" err="1"/>
              <a:t>Переносщиками</a:t>
            </a:r>
            <a:r>
              <a:rPr lang="ru-RU" sz="2300" b="1" i="1" dirty="0"/>
              <a:t> </a:t>
            </a:r>
            <a:r>
              <a:rPr lang="ru-RU" sz="2300" b="1" i="1" dirty="0" err="1"/>
              <a:t>вірусу</a:t>
            </a:r>
            <a:r>
              <a:rPr lang="ru-RU" sz="2300" b="1" i="1" dirty="0"/>
              <a:t> </a:t>
            </a:r>
            <a:r>
              <a:rPr lang="ru-RU" sz="2300" b="1" i="1" dirty="0" err="1"/>
              <a:t>можуть</a:t>
            </a:r>
            <a:r>
              <a:rPr lang="ru-RU" sz="2300" b="1" i="1" dirty="0"/>
              <a:t> бути собаки, </a:t>
            </a:r>
            <a:r>
              <a:rPr lang="ru-RU" sz="2300" b="1" i="1" dirty="0" err="1"/>
              <a:t>лисиці</a:t>
            </a:r>
            <a:r>
              <a:rPr lang="ru-RU" sz="2300" b="1" i="1" dirty="0"/>
              <a:t>, </a:t>
            </a:r>
            <a:r>
              <a:rPr lang="ru-RU" sz="2300" b="1" i="1" dirty="0" err="1"/>
              <a:t>кажани</a:t>
            </a:r>
            <a:r>
              <a:rPr lang="ru-RU" sz="2300" b="1" i="1" dirty="0"/>
              <a:t>. </a:t>
            </a:r>
            <a:br>
              <a:rPr lang="ru-RU" sz="2300" b="1" i="1" dirty="0"/>
            </a:br>
            <a:r>
              <a:rPr lang="ru-RU" sz="2300" b="1" i="1" dirty="0"/>
              <a:t> Людина, заражена сказом, </a:t>
            </a:r>
            <a:r>
              <a:rPr lang="ru-RU" sz="2300" b="1" i="1" dirty="0" err="1"/>
              <a:t>спочатку</a:t>
            </a:r>
            <a:r>
              <a:rPr lang="ru-RU" sz="2300" b="1" i="1" dirty="0"/>
              <a:t> </a:t>
            </a:r>
            <a:r>
              <a:rPr lang="ru-RU" sz="2300" b="1" i="1" dirty="0" err="1"/>
              <a:t>стає</a:t>
            </a:r>
            <a:r>
              <a:rPr lang="ru-RU" sz="2300" b="1" i="1" dirty="0"/>
              <a:t> </a:t>
            </a:r>
            <a:r>
              <a:rPr lang="ru-RU" sz="2300" b="1" i="1" dirty="0" err="1"/>
              <a:t>пасивною</a:t>
            </a:r>
            <a:r>
              <a:rPr lang="ru-RU" sz="2300" b="1" i="1" dirty="0"/>
              <a:t>, </a:t>
            </a:r>
            <a:r>
              <a:rPr lang="ru-RU" sz="2300" b="1" i="1" dirty="0" err="1"/>
              <a:t>з'являється</a:t>
            </a:r>
            <a:r>
              <a:rPr lang="ru-RU" sz="2300" b="1" i="1" dirty="0"/>
              <a:t> жар, </a:t>
            </a:r>
            <a:r>
              <a:rPr lang="ru-RU" sz="2300" b="1" i="1" dirty="0" err="1"/>
              <a:t>віна</a:t>
            </a:r>
            <a:r>
              <a:rPr lang="ru-RU" sz="2300" b="1" i="1" dirty="0"/>
              <a:t> </a:t>
            </a:r>
            <a:r>
              <a:rPr lang="ru-RU" sz="2300" b="1" i="1" dirty="0" err="1"/>
              <a:t>відчуває</a:t>
            </a:r>
            <a:r>
              <a:rPr lang="ru-RU" sz="2300" b="1" i="1" dirty="0"/>
              <a:t> себе </a:t>
            </a:r>
            <a:r>
              <a:rPr lang="ru-RU" sz="2300" b="1" i="1" dirty="0" err="1"/>
              <a:t>огидно</a:t>
            </a:r>
            <a:r>
              <a:rPr lang="ru-RU" sz="2300" b="1" i="1" dirty="0"/>
              <a:t>.  </a:t>
            </a:r>
            <a:r>
              <a:rPr lang="ru-RU" sz="2300" b="1" i="1" dirty="0" err="1"/>
              <a:t>Незабаром</a:t>
            </a:r>
            <a:r>
              <a:rPr lang="ru-RU" sz="2300" b="1" i="1" dirty="0"/>
              <a:t> </a:t>
            </a:r>
            <a:r>
              <a:rPr lang="ru-RU" sz="2300" b="1" i="1" dirty="0" err="1"/>
              <a:t>людина</a:t>
            </a:r>
            <a:r>
              <a:rPr lang="ru-RU" sz="2300" b="1" i="1" dirty="0"/>
              <a:t> </a:t>
            </a:r>
            <a:r>
              <a:rPr lang="ru-RU" sz="2300" b="1" i="1" dirty="0" err="1"/>
              <a:t>відчуває</a:t>
            </a:r>
            <a:r>
              <a:rPr lang="ru-RU" sz="2300" b="1" i="1" dirty="0"/>
              <a:t>, як </a:t>
            </a:r>
            <a:r>
              <a:rPr lang="ru-RU" sz="2300" b="1" i="1" dirty="0" err="1"/>
              <a:t>м'язи</a:t>
            </a:r>
            <a:r>
              <a:rPr lang="ru-RU" sz="2300" b="1" i="1" dirty="0"/>
              <a:t> сильно </a:t>
            </a:r>
            <a:r>
              <a:rPr lang="ru-RU" sz="2300" b="1" i="1" dirty="0" err="1"/>
              <a:t>зводить</a:t>
            </a:r>
            <a:r>
              <a:rPr lang="ru-RU" sz="2300" b="1" i="1" dirty="0"/>
              <a:t>. Коли </a:t>
            </a:r>
            <a:r>
              <a:rPr lang="ru-RU" sz="2300" b="1" i="1" dirty="0" err="1"/>
              <a:t>віна</a:t>
            </a:r>
            <a:r>
              <a:rPr lang="ru-RU" sz="2300" b="1" i="1" dirty="0"/>
              <a:t> </a:t>
            </a:r>
            <a:r>
              <a:rPr lang="ru-RU" sz="2300" b="1" i="1" dirty="0" err="1"/>
              <a:t>пробує</a:t>
            </a:r>
            <a:r>
              <a:rPr lang="ru-RU" sz="2300" b="1" i="1" dirty="0"/>
              <a:t> </a:t>
            </a:r>
            <a:r>
              <a:rPr lang="ru-RU" sz="2300" b="1" i="1" dirty="0" err="1"/>
              <a:t>пити</a:t>
            </a:r>
            <a:r>
              <a:rPr lang="ru-RU" sz="2300" b="1" i="1" dirty="0"/>
              <a:t>, </a:t>
            </a:r>
            <a:r>
              <a:rPr lang="ru-RU" sz="2300" b="1" i="1" dirty="0" err="1"/>
              <a:t>м'язи</a:t>
            </a:r>
            <a:r>
              <a:rPr lang="ru-RU" sz="2300" b="1" i="1" dirty="0"/>
              <a:t> рота і горла </a:t>
            </a:r>
            <a:r>
              <a:rPr lang="ru-RU" sz="2300" b="1" i="1" dirty="0" err="1"/>
              <a:t>скорочуються</a:t>
            </a:r>
            <a:r>
              <a:rPr lang="ru-RU" sz="2300" b="1" i="1" dirty="0"/>
              <a:t> як в </a:t>
            </a:r>
            <a:r>
              <a:rPr lang="ru-RU" sz="2300" b="1" i="1" dirty="0" err="1"/>
              <a:t>спазмі</a:t>
            </a:r>
            <a:r>
              <a:rPr lang="ru-RU" sz="2300" b="1" i="1" dirty="0"/>
              <a:t>. Ось </a:t>
            </a:r>
            <a:r>
              <a:rPr lang="ru-RU" sz="2300" b="1" i="1" dirty="0" err="1"/>
              <a:t>чому</a:t>
            </a:r>
            <a:r>
              <a:rPr lang="ru-RU" sz="2300" b="1" i="1" dirty="0"/>
              <a:t> сказ </a:t>
            </a:r>
            <a:r>
              <a:rPr lang="ru-RU" sz="2300" b="1" i="1" dirty="0" err="1"/>
              <a:t>отримав</a:t>
            </a:r>
            <a:r>
              <a:rPr lang="ru-RU" sz="2300" b="1" i="1" dirty="0"/>
              <a:t> </a:t>
            </a:r>
            <a:r>
              <a:rPr lang="ru-RU" sz="2300" b="1" i="1" dirty="0" err="1"/>
              <a:t>іншу</a:t>
            </a:r>
            <a:r>
              <a:rPr lang="ru-RU" sz="2300" b="1" i="1" dirty="0"/>
              <a:t> </a:t>
            </a:r>
            <a:r>
              <a:rPr lang="ru-RU" sz="2300" b="1" i="1" dirty="0" err="1"/>
              <a:t>назву</a:t>
            </a:r>
            <a:r>
              <a:rPr lang="ru-RU" sz="2300" b="1" i="1" dirty="0"/>
              <a:t> — «</a:t>
            </a:r>
            <a:r>
              <a:rPr lang="ru-RU" sz="2300" b="1" i="1" dirty="0" err="1"/>
              <a:t>гідрофобія</a:t>
            </a:r>
            <a:r>
              <a:rPr lang="ru-RU" sz="2300" b="1" i="1" dirty="0"/>
              <a:t>», </a:t>
            </a:r>
            <a:r>
              <a:rPr lang="ru-RU" sz="2300" b="1" i="1" dirty="0" err="1"/>
              <a:t>тобто</a:t>
            </a:r>
            <a:r>
              <a:rPr lang="ru-RU" sz="2300" b="1" i="1" dirty="0"/>
              <a:t> «боязнь води». </a:t>
            </a:r>
          </a:p>
        </p:txBody>
      </p:sp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353786" y="428604"/>
            <a:ext cx="8150678" cy="6000792"/>
          </a:xfrm>
        </p:spPr>
        <p:txBody>
          <a:bodyPr>
            <a:noAutofit/>
          </a:bodyPr>
          <a:lstStyle/>
          <a:p>
            <a:r>
              <a:rPr lang="ru-RU" sz="2400" dirty="0"/>
              <a:t>Смерть </a:t>
            </a:r>
            <a:r>
              <a:rPr lang="ru-RU" sz="2400" dirty="0" err="1"/>
              <a:t>від</a:t>
            </a:r>
            <a:r>
              <a:rPr lang="ru-RU" sz="2400" dirty="0"/>
              <a:t> сказу </a:t>
            </a:r>
            <a:r>
              <a:rPr lang="ru-RU" sz="2400" dirty="0" err="1"/>
              <a:t>зазвичай</a:t>
            </a:r>
            <a:r>
              <a:rPr lang="ru-RU" sz="2400" dirty="0"/>
              <a:t> </a:t>
            </a:r>
            <a:r>
              <a:rPr lang="ru-RU" sz="2400" dirty="0" err="1"/>
              <a:t>настає</a:t>
            </a:r>
            <a:r>
              <a:rPr lang="ru-RU" sz="2400" dirty="0"/>
              <a:t> при спазмах </a:t>
            </a:r>
            <a:r>
              <a:rPr lang="ru-RU" sz="2400" dirty="0" err="1"/>
              <a:t>дихальних</a:t>
            </a:r>
            <a:r>
              <a:rPr lang="ru-RU" sz="2400" dirty="0"/>
              <a:t> </a:t>
            </a:r>
            <a:r>
              <a:rPr lang="ru-RU" sz="2400" dirty="0" err="1"/>
              <a:t>м'язів</a:t>
            </a:r>
            <a:r>
              <a:rPr lang="ru-RU" sz="2400" dirty="0"/>
              <a:t>. </a:t>
            </a:r>
            <a:r>
              <a:rPr lang="ru-RU" sz="2400" dirty="0" err="1"/>
              <a:t>Протягом</a:t>
            </a:r>
            <a:r>
              <a:rPr lang="ru-RU" sz="2400" dirty="0"/>
              <a:t> </a:t>
            </a:r>
            <a:r>
              <a:rPr lang="ru-RU" sz="2400" dirty="0" err="1"/>
              <a:t>трьох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 з моменту укусу повинна бути введена </a:t>
            </a:r>
            <a:r>
              <a:rPr lang="ru-RU" sz="2400" dirty="0" err="1"/>
              <a:t>сироватка</a:t>
            </a:r>
            <a:r>
              <a:rPr lang="ru-RU" sz="2400" dirty="0"/>
              <a:t>. Вона </a:t>
            </a:r>
            <a:r>
              <a:rPr lang="ru-RU" sz="2400" dirty="0" err="1"/>
              <a:t>діє</a:t>
            </a:r>
            <a:r>
              <a:rPr lang="ru-RU" sz="2400" dirty="0"/>
              <a:t> </a:t>
            </a:r>
            <a:r>
              <a:rPr lang="ru-RU" sz="2400" dirty="0" err="1"/>
              <a:t>проти</a:t>
            </a:r>
            <a:r>
              <a:rPr lang="ru-RU" sz="2400" dirty="0"/>
              <a:t> </a:t>
            </a:r>
            <a:r>
              <a:rPr lang="ru-RU" sz="2400" dirty="0" err="1"/>
              <a:t>вірусу</a:t>
            </a:r>
            <a:r>
              <a:rPr lang="ru-RU" sz="2400" dirty="0"/>
              <a:t> до того, як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розвинеться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вразить</a:t>
            </a:r>
            <a:r>
              <a:rPr lang="ru-RU" sz="2400" dirty="0"/>
              <a:t> </a:t>
            </a:r>
            <a:r>
              <a:rPr lang="ru-RU" sz="2400" dirty="0" err="1"/>
              <a:t>мозок</a:t>
            </a:r>
            <a:r>
              <a:rPr lang="ru-RU" sz="2400" dirty="0"/>
              <a:t>. </a:t>
            </a:r>
            <a:r>
              <a:rPr lang="ru-RU" sz="2400" dirty="0" err="1"/>
              <a:t>Ін'єкції</a:t>
            </a:r>
            <a:r>
              <a:rPr lang="ru-RU" sz="2400" dirty="0"/>
              <a:t> </a:t>
            </a:r>
            <a:r>
              <a:rPr lang="ru-RU" sz="2400" dirty="0" err="1"/>
              <a:t>проводяться</a:t>
            </a:r>
            <a:r>
              <a:rPr lang="ru-RU" sz="2400" dirty="0"/>
              <a:t> </a:t>
            </a:r>
            <a:r>
              <a:rPr lang="ru-RU" sz="2400" dirty="0" err="1"/>
              <a:t>щодня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2-3 </a:t>
            </a:r>
            <a:r>
              <a:rPr lang="ru-RU" sz="2400" dirty="0" err="1"/>
              <a:t>тижнів</a:t>
            </a:r>
            <a:r>
              <a:rPr lang="ru-RU" sz="2400" dirty="0"/>
              <a:t>. 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547683" y="361950"/>
            <a:ext cx="8228924" cy="5652407"/>
          </a:xfrm>
        </p:spPr>
        <p:txBody>
          <a:bodyPr>
            <a:noAutofit/>
          </a:bodyPr>
          <a:lstStyle/>
          <a:p>
            <a:r>
              <a:rPr lang="ru-RU" sz="2400" b="1" i="1" dirty="0"/>
              <a:t>                              СИМПТОМИ</a:t>
            </a:r>
            <a:br>
              <a:rPr lang="ru-RU" sz="2400" dirty="0"/>
            </a:br>
            <a:r>
              <a:rPr lang="ru-RU" sz="2400" b="1" i="1" dirty="0" err="1"/>
              <a:t>Всього</a:t>
            </a:r>
            <a:r>
              <a:rPr lang="ru-RU" sz="2400" b="1" i="1" dirty="0"/>
              <a:t> </a:t>
            </a:r>
            <a:r>
              <a:rPr lang="ru-RU" sz="2400" b="1" i="1" dirty="0" err="1"/>
              <a:t>виділяють</a:t>
            </a:r>
            <a:r>
              <a:rPr lang="ru-RU" sz="2400" b="1" i="1" dirty="0"/>
              <a:t> три </a:t>
            </a:r>
            <a:r>
              <a:rPr lang="ru-RU" sz="2400" b="1" i="1" dirty="0" err="1"/>
              <a:t>стадії</a:t>
            </a:r>
            <a:r>
              <a:rPr lang="ru-RU" sz="2400" b="1" i="1" dirty="0"/>
              <a:t> сказу, </a:t>
            </a:r>
            <a:r>
              <a:rPr lang="ru-RU" sz="2400" b="1" i="1" dirty="0" err="1"/>
              <a:t>що</a:t>
            </a:r>
            <a:r>
              <a:rPr lang="ru-RU" sz="2400" b="1" i="1" dirty="0"/>
              <a:t> </a:t>
            </a:r>
            <a:r>
              <a:rPr lang="ru-RU" sz="2400" b="1" i="1" dirty="0" err="1"/>
              <a:t>відрізняються</a:t>
            </a:r>
            <a:r>
              <a:rPr lang="ru-RU" sz="2400" b="1" i="1" dirty="0"/>
              <a:t> один </a:t>
            </a:r>
            <a:r>
              <a:rPr lang="ru-RU" sz="2400" b="1" i="1" dirty="0" err="1"/>
              <a:t>від</a:t>
            </a:r>
            <a:r>
              <a:rPr lang="ru-RU" sz="2400" b="1" i="1" dirty="0"/>
              <a:t> одного </a:t>
            </a:r>
            <a:r>
              <a:rPr lang="ru-RU" sz="2400" b="1" i="1" dirty="0" err="1"/>
              <a:t>різною</a:t>
            </a:r>
            <a:r>
              <a:rPr lang="ru-RU" sz="2400" b="1" i="1" dirty="0"/>
              <a:t> симптоматикою:</a:t>
            </a:r>
            <a:br>
              <a:rPr lang="ru-RU" sz="2400" b="1" i="1" dirty="0"/>
            </a:br>
            <a:r>
              <a:rPr lang="ru-RU" sz="2400" b="1" i="1" dirty="0"/>
              <a:t>початкова </a:t>
            </a:r>
            <a:r>
              <a:rPr lang="ru-RU" sz="2400" b="1" i="1" dirty="0" err="1"/>
              <a:t>стадія</a:t>
            </a:r>
            <a:r>
              <a:rPr lang="ru-RU" sz="2400" b="1" i="1" dirty="0"/>
              <a:t> – </a:t>
            </a:r>
            <a:r>
              <a:rPr lang="ru-RU" sz="2400" b="1" i="1" dirty="0" err="1"/>
              <a:t>триває</a:t>
            </a:r>
            <a:r>
              <a:rPr lang="ru-RU" sz="2400" b="1" i="1" dirty="0"/>
              <a:t> 1-3 </a:t>
            </a:r>
            <a:r>
              <a:rPr lang="ru-RU" sz="2400" b="1" i="1" dirty="0" err="1"/>
              <a:t>дні</a:t>
            </a:r>
            <a:r>
              <a:rPr lang="ru-RU" sz="2400" b="1" i="1" dirty="0"/>
              <a:t>;</a:t>
            </a:r>
            <a:br>
              <a:rPr lang="ru-RU" sz="2400" b="1" i="1" dirty="0"/>
            </a:br>
            <a:r>
              <a:rPr lang="ru-RU" sz="2400" b="1" i="1" dirty="0" err="1"/>
              <a:t>стадія</a:t>
            </a:r>
            <a:r>
              <a:rPr lang="ru-RU" sz="2400" b="1" i="1" dirty="0"/>
              <a:t> </a:t>
            </a:r>
            <a:r>
              <a:rPr lang="ru-RU" sz="2400" b="1" i="1" dirty="0" err="1"/>
              <a:t>збудження</a:t>
            </a:r>
            <a:r>
              <a:rPr lang="ru-RU" sz="2400" b="1" i="1" dirty="0"/>
              <a:t>  – </a:t>
            </a:r>
            <a:r>
              <a:rPr lang="ru-RU" sz="2400" b="1" i="1" dirty="0" err="1"/>
              <a:t>триває</a:t>
            </a:r>
            <a:r>
              <a:rPr lang="ru-RU" sz="2400" b="1" i="1" dirty="0"/>
              <a:t> 1-4 </a:t>
            </a:r>
            <a:r>
              <a:rPr lang="ru-RU" sz="2400" b="1" i="1" dirty="0" err="1"/>
              <a:t>дні</a:t>
            </a:r>
            <a:r>
              <a:rPr lang="ru-RU" sz="2400" b="1" i="1" dirty="0"/>
              <a:t>;</a:t>
            </a:r>
            <a:br>
              <a:rPr lang="ru-RU" sz="2400" b="1" i="1" dirty="0"/>
            </a:br>
            <a:r>
              <a:rPr lang="ru-RU" sz="2400" b="1" i="1" dirty="0" err="1"/>
              <a:t>період</a:t>
            </a:r>
            <a:r>
              <a:rPr lang="ru-RU" sz="2400" b="1" i="1" dirty="0"/>
              <a:t> </a:t>
            </a:r>
            <a:r>
              <a:rPr lang="ru-RU" sz="2400" b="1" i="1" dirty="0" err="1"/>
              <a:t>паралічів</a:t>
            </a:r>
            <a:r>
              <a:rPr lang="ru-RU" sz="2400" b="1" i="1" dirty="0"/>
              <a:t> – </a:t>
            </a:r>
            <a:r>
              <a:rPr lang="ru-RU" sz="2400" b="1" i="1" dirty="0" err="1"/>
              <a:t>триває</a:t>
            </a:r>
            <a:r>
              <a:rPr lang="ru-RU" sz="2400" b="1" i="1" dirty="0"/>
              <a:t> </a:t>
            </a:r>
            <a:r>
              <a:rPr lang="ru-RU" sz="2400" b="1" i="1" dirty="0" err="1"/>
              <a:t>від</a:t>
            </a:r>
            <a:r>
              <a:rPr lang="ru-RU" sz="2400" b="1" i="1" dirty="0"/>
              <a:t> 1 до 8 </a:t>
            </a:r>
            <a:r>
              <a:rPr lang="ru-RU" sz="2400" b="1" i="1" dirty="0" err="1"/>
              <a:t>днів</a:t>
            </a:r>
            <a:r>
              <a:rPr lang="ru-RU" sz="2400" b="1" i="1" dirty="0"/>
              <a:t> .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500034" y="0"/>
            <a:ext cx="8501122" cy="6259286"/>
          </a:xfrm>
        </p:spPr>
        <p:txBody>
          <a:bodyPr>
            <a:noAutofit/>
          </a:bodyPr>
          <a:lstStyle/>
          <a:p>
            <a:r>
              <a:rPr lang="ru-RU" sz="1800" b="1" i="1" dirty="0"/>
              <a:t>                                             ПОЧАТКОВА СТАДІЯ</a:t>
            </a:r>
            <a:br>
              <a:rPr lang="ru-RU" sz="1800" b="1" i="1" dirty="0"/>
            </a:br>
            <a:r>
              <a:rPr lang="ru-RU" sz="2400" b="1" i="1" dirty="0" err="1"/>
              <a:t>Місце</a:t>
            </a:r>
            <a:r>
              <a:rPr lang="ru-RU" sz="2400" b="1" i="1" dirty="0"/>
              <a:t> укусу </a:t>
            </a:r>
            <a:r>
              <a:rPr lang="ru-RU" sz="2400" b="1" i="1" dirty="0" err="1"/>
              <a:t>свербить</a:t>
            </a:r>
            <a:r>
              <a:rPr lang="ru-RU" sz="2400" b="1" i="1" dirty="0"/>
              <a:t>, </a:t>
            </a:r>
            <a:r>
              <a:rPr lang="ru-RU" sz="2400" b="1" i="1" dirty="0" err="1"/>
              <a:t>має</a:t>
            </a:r>
            <a:r>
              <a:rPr lang="ru-RU" sz="2400" b="1" i="1" dirty="0"/>
              <a:t> </a:t>
            </a:r>
            <a:r>
              <a:rPr lang="ru-RU" sz="2400" b="1" i="1" dirty="0" err="1"/>
              <a:t>підвищену</a:t>
            </a:r>
            <a:r>
              <a:rPr lang="ru-RU" sz="2400" b="1" i="1" dirty="0"/>
              <a:t> </a:t>
            </a:r>
            <a:r>
              <a:rPr lang="ru-RU" sz="2400" b="1" i="1" dirty="0" err="1"/>
              <a:t>чутливість</a:t>
            </a:r>
            <a:r>
              <a:rPr lang="ru-RU" sz="2400" b="1" i="1" dirty="0"/>
              <a:t>, </a:t>
            </a:r>
            <a:r>
              <a:rPr lang="ru-RU" sz="2400" b="1" i="1" dirty="0" err="1"/>
              <a:t>може</a:t>
            </a:r>
            <a:r>
              <a:rPr lang="ru-RU" sz="2400" b="1" i="1" dirty="0"/>
              <a:t> </a:t>
            </a:r>
            <a:r>
              <a:rPr lang="ru-RU" sz="2400" b="1" i="1" dirty="0" err="1"/>
              <a:t>навіть</a:t>
            </a:r>
            <a:r>
              <a:rPr lang="ru-RU" sz="2400" b="1" i="1" dirty="0"/>
              <a:t> </a:t>
            </a:r>
            <a:r>
              <a:rPr lang="ru-RU" sz="2400" b="1" i="1" dirty="0" err="1"/>
              <a:t>опухати</a:t>
            </a:r>
            <a:r>
              <a:rPr lang="ru-RU" sz="2400" b="1" i="1" dirty="0"/>
              <a:t> </a:t>
            </a:r>
            <a:r>
              <a:rPr lang="ru-RU" sz="2400" b="1" i="1" dirty="0" err="1"/>
              <a:t>і</a:t>
            </a:r>
            <a:r>
              <a:rPr lang="ru-RU" sz="2400" b="1" i="1" dirty="0"/>
              <a:t> </a:t>
            </a:r>
            <a:r>
              <a:rPr lang="ru-RU" sz="2400" b="1" i="1" dirty="0" err="1"/>
              <a:t>червоніти</a:t>
            </a:r>
            <a:r>
              <a:rPr lang="ru-RU" sz="2400" b="1" i="1" dirty="0"/>
              <a:t>.</a:t>
            </a:r>
            <a:br>
              <a:rPr lang="ru-RU" sz="2400" b="1" i="1" dirty="0"/>
            </a:br>
            <a:r>
              <a:rPr lang="ru-RU" sz="2400" b="1" i="1" dirty="0"/>
              <a:t>Температура </a:t>
            </a:r>
            <a:r>
              <a:rPr lang="ru-RU" sz="2400" b="1" i="1" dirty="0" err="1"/>
              <a:t>тіла</a:t>
            </a:r>
            <a:r>
              <a:rPr lang="ru-RU" sz="2400" b="1" i="1" dirty="0"/>
              <a:t> </a:t>
            </a:r>
            <a:r>
              <a:rPr lang="ru-RU" sz="2400" b="1" i="1" dirty="0" err="1"/>
              <a:t>підвищується</a:t>
            </a:r>
            <a:r>
              <a:rPr lang="ru-RU" sz="2400" b="1" i="1" dirty="0"/>
              <a:t> до: 37-37,3°С. </a:t>
            </a:r>
            <a:r>
              <a:rPr lang="ru-RU" sz="2400" b="1" i="1" dirty="0" err="1"/>
              <a:t>Погіршується</a:t>
            </a:r>
            <a:r>
              <a:rPr lang="ru-RU" sz="2400" b="1" i="1" dirty="0"/>
              <a:t> </a:t>
            </a:r>
            <a:r>
              <a:rPr lang="ru-RU" sz="2400" b="1" i="1" dirty="0" err="1"/>
              <a:t>самопочуття</a:t>
            </a:r>
            <a:r>
              <a:rPr lang="ru-RU" sz="2400" b="1" i="1" dirty="0"/>
              <a:t>, </a:t>
            </a:r>
            <a:r>
              <a:rPr lang="ru-RU" sz="2400" b="1" i="1" dirty="0" err="1"/>
              <a:t>можуть</a:t>
            </a:r>
            <a:r>
              <a:rPr lang="ru-RU" sz="2400" b="1" i="1" dirty="0"/>
              <a:t> </a:t>
            </a:r>
            <a:r>
              <a:rPr lang="ru-RU" sz="2400" b="1" i="1" dirty="0" err="1"/>
              <a:t>турбувати</a:t>
            </a:r>
            <a:r>
              <a:rPr lang="ru-RU" sz="2400" b="1" i="1" dirty="0"/>
              <a:t> </a:t>
            </a:r>
            <a:r>
              <a:rPr lang="ru-RU" sz="2400" b="1" i="1" dirty="0" err="1"/>
              <a:t>головні</a:t>
            </a:r>
            <a:r>
              <a:rPr lang="ru-RU" sz="2400" b="1" i="1" dirty="0"/>
              <a:t> </a:t>
            </a:r>
            <a:r>
              <a:rPr lang="ru-RU" sz="2400" b="1" i="1" dirty="0" err="1"/>
              <a:t>болі</a:t>
            </a:r>
            <a:r>
              <a:rPr lang="ru-RU" sz="2400" b="1" i="1" dirty="0"/>
              <a:t>, </a:t>
            </a:r>
            <a:r>
              <a:rPr lang="ru-RU" sz="2400" b="1" i="1" dirty="0" err="1"/>
              <a:t>порушення</a:t>
            </a:r>
            <a:r>
              <a:rPr lang="ru-RU" sz="2400" b="1" i="1" dirty="0"/>
              <a:t> сну </a:t>
            </a:r>
            <a:r>
              <a:rPr lang="ru-RU" sz="2400" b="1" i="1" dirty="0" err="1"/>
              <a:t>і</a:t>
            </a:r>
            <a:r>
              <a:rPr lang="ru-RU" sz="2400" b="1" i="1" dirty="0"/>
              <a:t> </a:t>
            </a:r>
            <a:r>
              <a:rPr lang="ru-RU" sz="2400" b="1" i="1" dirty="0" err="1"/>
              <a:t>апетиту</a:t>
            </a:r>
            <a:r>
              <a:rPr lang="ru-RU" sz="2400" b="1" i="1" dirty="0"/>
              <a:t>, </a:t>
            </a:r>
            <a:r>
              <a:rPr lang="ru-RU" sz="2400" b="1" i="1" dirty="0" err="1"/>
              <a:t>загальна</a:t>
            </a:r>
            <a:r>
              <a:rPr lang="ru-RU" sz="2400" b="1" i="1" dirty="0"/>
              <a:t> </a:t>
            </a:r>
            <a:r>
              <a:rPr lang="ru-RU" sz="2400" b="1" i="1" dirty="0" err="1"/>
              <a:t>слабкість</a:t>
            </a:r>
            <a:r>
              <a:rPr lang="ru-RU" sz="2400" b="1" i="1" dirty="0"/>
              <a:t>. </a:t>
            </a:r>
            <a:r>
              <a:rPr lang="ru-RU" sz="2400" b="1" i="1" dirty="0" err="1"/>
              <a:t>Поряд</a:t>
            </a:r>
            <a:r>
              <a:rPr lang="ru-RU" sz="2400" b="1" i="1" dirty="0"/>
              <a:t> з </a:t>
            </a:r>
            <a:r>
              <a:rPr lang="ru-RU" sz="2400" b="1" i="1" dirty="0" err="1"/>
              <a:t>цими</a:t>
            </a:r>
            <a:r>
              <a:rPr lang="ru-RU" sz="2400" b="1" i="1" dirty="0"/>
              <a:t> симптомами </a:t>
            </a:r>
            <a:r>
              <a:rPr lang="ru-RU" sz="2400" b="1" i="1" dirty="0" err="1"/>
              <a:t>з'являються</a:t>
            </a:r>
            <a:r>
              <a:rPr lang="ru-RU" sz="2400" b="1" i="1" dirty="0"/>
              <a:t> </a:t>
            </a:r>
            <a:r>
              <a:rPr lang="ru-RU" sz="2400" b="1" i="1" dirty="0" err="1"/>
              <a:t>розлади</a:t>
            </a:r>
            <a:r>
              <a:rPr lang="ru-RU" sz="2400" b="1" i="1" dirty="0"/>
              <a:t> </a:t>
            </a:r>
            <a:r>
              <a:rPr lang="ru-RU" sz="2400" b="1" i="1" dirty="0" err="1"/>
              <a:t>психічної</a:t>
            </a:r>
            <a:r>
              <a:rPr lang="ru-RU" sz="2400" b="1" i="1" dirty="0"/>
              <a:t> </a:t>
            </a:r>
            <a:r>
              <a:rPr lang="ru-RU" sz="2400" b="1" i="1" dirty="0" err="1"/>
              <a:t>діяльності</a:t>
            </a:r>
            <a:r>
              <a:rPr lang="ru-RU" sz="2400" b="1" i="1" dirty="0"/>
              <a:t>: </a:t>
            </a:r>
            <a:r>
              <a:rPr lang="ru-RU" sz="2400" b="1" i="1" dirty="0" err="1"/>
              <a:t>виникає</a:t>
            </a:r>
            <a:r>
              <a:rPr lang="ru-RU" sz="2400" b="1" i="1" dirty="0"/>
              <a:t> </a:t>
            </a:r>
            <a:r>
              <a:rPr lang="ru-RU" sz="2400" b="1" i="1" dirty="0" err="1"/>
              <a:t>безпричинне</a:t>
            </a:r>
            <a:r>
              <a:rPr lang="ru-RU" sz="2400" b="1" i="1" dirty="0"/>
              <a:t> </a:t>
            </a:r>
            <a:r>
              <a:rPr lang="ru-RU" sz="2400" b="1" i="1" dirty="0" err="1"/>
              <a:t>занепокоєння</a:t>
            </a:r>
            <a:r>
              <a:rPr lang="ru-RU" sz="2400" b="1" i="1" dirty="0"/>
              <a:t>, страх, </a:t>
            </a:r>
            <a:r>
              <a:rPr lang="ru-RU" sz="2400" b="1" i="1" dirty="0" err="1"/>
              <a:t>байдужість</a:t>
            </a:r>
            <a:r>
              <a:rPr lang="ru-RU" sz="2400" b="1" i="1" dirty="0"/>
              <a:t> до </a:t>
            </a:r>
            <a:r>
              <a:rPr lang="ru-RU" sz="2400" b="1" i="1" dirty="0" err="1"/>
              <a:t>всього</a:t>
            </a:r>
            <a:r>
              <a:rPr lang="ru-RU" sz="2400" b="1" i="1" dirty="0"/>
              <a:t>, </a:t>
            </a:r>
            <a:r>
              <a:rPr lang="ru-RU" sz="2400" b="1" i="1" dirty="0" err="1"/>
              <a:t>що</a:t>
            </a:r>
            <a:r>
              <a:rPr lang="ru-RU" sz="2400" b="1" i="1" dirty="0"/>
              <a:t> </a:t>
            </a:r>
            <a:r>
              <a:rPr lang="ru-RU" sz="2400" b="1" i="1" dirty="0" err="1"/>
              <a:t>відбувається</a:t>
            </a:r>
            <a:r>
              <a:rPr lang="ru-RU" sz="2400" b="1" i="1" dirty="0"/>
              <a:t>. </a:t>
            </a:r>
            <a:r>
              <a:rPr lang="ru-RU" sz="2400" b="1" i="1" dirty="0" err="1"/>
              <a:t>Характерні</a:t>
            </a:r>
            <a:r>
              <a:rPr lang="ru-RU" sz="2400" b="1" i="1" dirty="0"/>
              <a:t> </a:t>
            </a:r>
            <a:r>
              <a:rPr lang="ru-RU" sz="2400" b="1" i="1" dirty="0" err="1"/>
              <a:t>кошмарні</a:t>
            </a:r>
            <a:r>
              <a:rPr lang="ru-RU" sz="2400" b="1" i="1" dirty="0"/>
              <a:t> </a:t>
            </a:r>
            <a:r>
              <a:rPr lang="ru-RU" sz="2400" b="1" i="1" dirty="0" err="1"/>
              <a:t>сновидіння</a:t>
            </a:r>
            <a:r>
              <a:rPr lang="ru-RU" sz="1800" b="1" i="1" dirty="0"/>
              <a:t>.</a:t>
            </a:r>
            <a:br>
              <a:rPr lang="ru-RU" sz="1800" b="1" i="1" dirty="0"/>
            </a:br>
            <a:endParaRPr lang="ru-RU" sz="1800" b="1" i="1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299357" y="149678"/>
            <a:ext cx="8844643" cy="5851071"/>
          </a:xfrm>
        </p:spPr>
        <p:txBody>
          <a:bodyPr>
            <a:normAutofit/>
          </a:bodyPr>
          <a:lstStyle/>
          <a:p>
            <a:r>
              <a:rPr lang="ru-RU" dirty="0"/>
              <a:t>                                            </a:t>
            </a:r>
            <a:r>
              <a:rPr lang="ru-RU" sz="2200" dirty="0"/>
              <a:t>СТАДІЯ ПОРУШЕННЯ</a:t>
            </a:r>
            <a:br>
              <a:rPr lang="ru-RU" sz="2200" dirty="0"/>
            </a:b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підвищенням</a:t>
            </a:r>
            <a:r>
              <a:rPr lang="ru-RU" sz="2400" dirty="0"/>
              <a:t> </a:t>
            </a:r>
            <a:r>
              <a:rPr lang="ru-RU" sz="2400" dirty="0" err="1"/>
              <a:t>чутливості</a:t>
            </a:r>
            <a:r>
              <a:rPr lang="ru-RU" sz="2400" dirty="0"/>
              <a:t> до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впливів</a:t>
            </a:r>
            <a:r>
              <a:rPr lang="ru-RU" sz="2400" dirty="0"/>
              <a:t> </a:t>
            </a:r>
            <a:r>
              <a:rPr lang="ru-RU" sz="2400" dirty="0" err="1"/>
              <a:t>навколишнього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: </a:t>
            </a:r>
            <a:r>
              <a:rPr lang="ru-RU" sz="2400" dirty="0" err="1"/>
              <a:t>світла</a:t>
            </a:r>
            <a:r>
              <a:rPr lang="ru-RU" sz="2400" dirty="0"/>
              <a:t>, </a:t>
            </a:r>
            <a:r>
              <a:rPr lang="ru-RU" sz="2400" dirty="0" err="1"/>
              <a:t>звуків</a:t>
            </a:r>
            <a:r>
              <a:rPr lang="ru-RU" sz="2400" dirty="0"/>
              <a:t>, </a:t>
            </a:r>
            <a:r>
              <a:rPr lang="ru-RU" sz="2400" dirty="0" err="1"/>
              <a:t>запахів</a:t>
            </a:r>
            <a:r>
              <a:rPr lang="ru-RU" sz="2400" dirty="0"/>
              <a:t>. </a:t>
            </a:r>
            <a:r>
              <a:rPr lang="ru-RU" sz="2400" dirty="0" err="1"/>
              <a:t>Хворі</a:t>
            </a:r>
            <a:r>
              <a:rPr lang="ru-RU" sz="2400" dirty="0"/>
              <a:t> </a:t>
            </a:r>
            <a:r>
              <a:rPr lang="ru-RU" sz="2400" dirty="0" err="1"/>
              <a:t>стають</a:t>
            </a:r>
            <a:r>
              <a:rPr lang="ru-RU" sz="2400" dirty="0"/>
              <a:t> </a:t>
            </a:r>
            <a:r>
              <a:rPr lang="ru-RU" sz="2400" dirty="0" err="1"/>
              <a:t>агресивними</a:t>
            </a:r>
            <a:r>
              <a:rPr lang="ru-RU" sz="2400" dirty="0"/>
              <a:t>, </a:t>
            </a:r>
            <a:r>
              <a:rPr lang="ru-RU" sz="2400" dirty="0" err="1"/>
              <a:t>накидаються</a:t>
            </a:r>
            <a:r>
              <a:rPr lang="ru-RU" sz="2400" dirty="0"/>
              <a:t> на </a:t>
            </a:r>
            <a:r>
              <a:rPr lang="ru-RU" sz="2400" dirty="0" err="1"/>
              <a:t>оточуючих</a:t>
            </a:r>
            <a:r>
              <a:rPr lang="ru-RU" sz="2400" dirty="0"/>
              <a:t>, </a:t>
            </a:r>
            <a:r>
              <a:rPr lang="ru-RU" sz="2400" dirty="0" err="1"/>
              <a:t>рвуть</a:t>
            </a:r>
            <a:r>
              <a:rPr lang="ru-RU" sz="2400" dirty="0"/>
              <a:t> на </a:t>
            </a:r>
            <a:r>
              <a:rPr lang="ru-RU" sz="2400" dirty="0" err="1"/>
              <a:t>собі</a:t>
            </a:r>
            <a:r>
              <a:rPr lang="ru-RU" sz="2400" dirty="0"/>
              <a:t> </a:t>
            </a:r>
            <a:r>
              <a:rPr lang="ru-RU" sz="2400" dirty="0" err="1"/>
              <a:t>одяг</a:t>
            </a:r>
            <a:r>
              <a:rPr lang="ru-RU" sz="2400" dirty="0"/>
              <a:t> на шматки, </a:t>
            </a:r>
            <a:r>
              <a:rPr lang="ru-RU" sz="2400" dirty="0" err="1"/>
              <a:t>б'ються</a:t>
            </a:r>
            <a:r>
              <a:rPr lang="ru-RU" sz="2400" dirty="0"/>
              <a:t> головою об </a:t>
            </a:r>
            <a:r>
              <a:rPr lang="ru-RU" sz="2400" dirty="0" err="1"/>
              <a:t>стіни</a:t>
            </a:r>
            <a:r>
              <a:rPr lang="ru-RU" sz="2400" dirty="0"/>
              <a:t>, і </a:t>
            </a:r>
            <a:r>
              <a:rPr lang="ru-RU" sz="2400" dirty="0" err="1"/>
              <a:t>підлогу</a:t>
            </a:r>
            <a:r>
              <a:rPr lang="ru-RU" sz="2400" dirty="0"/>
              <a:t>, кричать не </a:t>
            </a:r>
            <a:r>
              <a:rPr lang="ru-RU" sz="2400" dirty="0" err="1"/>
              <a:t>своїм</a:t>
            </a:r>
            <a:r>
              <a:rPr lang="ru-RU" sz="2400" dirty="0"/>
              <a:t> голосом, </a:t>
            </a:r>
            <a:r>
              <a:rPr lang="ru-RU" sz="2400" dirty="0" err="1"/>
              <a:t>плюються</a:t>
            </a:r>
            <a:r>
              <a:rPr lang="ru-RU" sz="2400" dirty="0"/>
              <a:t>,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вкусити</a:t>
            </a:r>
            <a:r>
              <a:rPr lang="ru-RU" sz="2400" dirty="0"/>
              <a:t>.  </a:t>
            </a:r>
            <a:r>
              <a:rPr lang="ru-RU" sz="2400" dirty="0" err="1"/>
              <a:t>Наростають</a:t>
            </a:r>
            <a:r>
              <a:rPr lang="ru-RU" sz="2400" dirty="0"/>
              <a:t> </a:t>
            </a:r>
            <a:r>
              <a:rPr lang="ru-RU" sz="2400" dirty="0" err="1"/>
              <a:t>серцеві</a:t>
            </a:r>
            <a:r>
              <a:rPr lang="ru-RU" sz="2400" dirty="0"/>
              <a:t> і </a:t>
            </a:r>
            <a:r>
              <a:rPr lang="ru-RU" sz="2400" dirty="0" err="1"/>
              <a:t>дихальні</a:t>
            </a:r>
            <a:r>
              <a:rPr lang="ru-RU" sz="2400" dirty="0"/>
              <a:t> </a:t>
            </a:r>
            <a:r>
              <a:rPr lang="ru-RU" sz="2400" dirty="0" err="1"/>
              <a:t>розлади</a:t>
            </a:r>
            <a:r>
              <a:rPr lang="ru-RU" sz="2400" dirty="0"/>
              <a:t>, </a:t>
            </a:r>
            <a:r>
              <a:rPr lang="ru-RU" sz="2400" dirty="0" err="1"/>
              <a:t>можлива</a:t>
            </a:r>
            <a:r>
              <a:rPr lang="ru-RU" sz="2400" dirty="0"/>
              <a:t> </a:t>
            </a:r>
            <a:r>
              <a:rPr lang="ru-RU" sz="2400" dirty="0" err="1"/>
              <a:t>зупинка</a:t>
            </a:r>
            <a:r>
              <a:rPr lang="ru-RU" sz="2400" dirty="0"/>
              <a:t> </a:t>
            </a:r>
            <a:r>
              <a:rPr lang="ru-RU" sz="2400" dirty="0" err="1"/>
              <a:t>дихання</a:t>
            </a:r>
            <a:r>
              <a:rPr lang="ru-RU" sz="2400" dirty="0"/>
              <a:t> і </a:t>
            </a:r>
            <a:r>
              <a:rPr lang="ru-RU" sz="2400" dirty="0" err="1"/>
              <a:t>серцебиття</a:t>
            </a:r>
            <a:r>
              <a:rPr lang="ru-RU" sz="2400" dirty="0"/>
              <a:t>, </a:t>
            </a:r>
            <a:r>
              <a:rPr lang="ru-RU" sz="2400" dirty="0" err="1"/>
              <a:t>далі</a:t>
            </a:r>
            <a:r>
              <a:rPr lang="ru-RU" sz="2400" dirty="0"/>
              <a:t> </a:t>
            </a:r>
            <a:r>
              <a:rPr lang="ru-RU" sz="2400" dirty="0" err="1"/>
              <a:t>настає</a:t>
            </a:r>
            <a:r>
              <a:rPr lang="ru-RU" sz="2400" dirty="0"/>
              <a:t> смерть.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367393" y="548680"/>
            <a:ext cx="8320547" cy="5519758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/>
              <a:t>                      </a:t>
            </a:r>
            <a:r>
              <a:rPr lang="ru-RU" sz="2000" b="1" i="1" dirty="0"/>
              <a:t>СТАДІЯ ПАРАЛІЧІВ</a:t>
            </a:r>
            <a:br>
              <a:rPr lang="ru-RU" sz="2000" b="1" i="1" dirty="0"/>
            </a:br>
            <a:r>
              <a:rPr lang="ru-RU" sz="2400" b="1" i="1" dirty="0" err="1"/>
              <a:t>Розвивається</a:t>
            </a:r>
            <a:r>
              <a:rPr lang="ru-RU" sz="2400" b="1" i="1" dirty="0"/>
              <a:t> </a:t>
            </a:r>
            <a:r>
              <a:rPr lang="ru-RU" sz="2400" b="1" i="1" dirty="0" err="1"/>
              <a:t>втрата</a:t>
            </a:r>
            <a:r>
              <a:rPr lang="ru-RU" sz="2400" b="1" i="1" dirty="0"/>
              <a:t> </a:t>
            </a:r>
            <a:r>
              <a:rPr lang="ru-RU" sz="2400" b="1" i="1" dirty="0" err="1"/>
              <a:t>рухомості</a:t>
            </a:r>
            <a:r>
              <a:rPr lang="ru-RU" sz="2400" b="1" i="1" dirty="0"/>
              <a:t> </a:t>
            </a:r>
            <a:r>
              <a:rPr lang="ru-RU" sz="2400" b="1" i="1" dirty="0" err="1"/>
              <a:t>кінцівок</a:t>
            </a:r>
            <a:r>
              <a:rPr lang="ru-RU" sz="2400" b="1" i="1" dirty="0"/>
              <a:t>, </a:t>
            </a:r>
            <a:r>
              <a:rPr lang="ru-RU" sz="2400" b="1" i="1" dirty="0" err="1"/>
              <a:t>язика</a:t>
            </a:r>
            <a:r>
              <a:rPr lang="ru-RU" sz="2400" b="1" i="1" dirty="0"/>
              <a:t>, </a:t>
            </a:r>
            <a:r>
              <a:rPr lang="ru-RU" sz="2400" b="1" i="1" dirty="0" err="1"/>
              <a:t>очних</a:t>
            </a:r>
            <a:r>
              <a:rPr lang="ru-RU" sz="2400" b="1" i="1" dirty="0"/>
              <a:t> </a:t>
            </a:r>
            <a:r>
              <a:rPr lang="ru-RU" sz="2400" b="1" i="1" dirty="0" err="1"/>
              <a:t>м'язів</a:t>
            </a:r>
            <a:r>
              <a:rPr lang="ru-RU" sz="2400" b="1" i="1" dirty="0"/>
              <a:t>, </a:t>
            </a:r>
            <a:r>
              <a:rPr lang="ru-RU" sz="2400" b="1" i="1" dirty="0" err="1"/>
              <a:t>м'язів</a:t>
            </a:r>
            <a:r>
              <a:rPr lang="ru-RU" sz="2400" b="1" i="1" dirty="0"/>
              <a:t> глотки </a:t>
            </a:r>
            <a:r>
              <a:rPr lang="ru-RU" sz="2400" b="1" i="1" dirty="0" err="1"/>
              <a:t>і</a:t>
            </a:r>
            <a:r>
              <a:rPr lang="ru-RU" sz="2400" b="1" i="1" dirty="0"/>
              <a:t> </a:t>
            </a:r>
            <a:r>
              <a:rPr lang="ru-RU" sz="2400" b="1" i="1" dirty="0" err="1"/>
              <a:t>гортані</a:t>
            </a:r>
            <a:r>
              <a:rPr lang="ru-RU" sz="2400" b="1" i="1" dirty="0"/>
              <a:t>. </a:t>
            </a:r>
            <a:r>
              <a:rPr lang="ru-RU" sz="2400" b="1" i="1" dirty="0" err="1"/>
              <a:t>Хворий</a:t>
            </a:r>
            <a:r>
              <a:rPr lang="ru-RU" sz="2400" b="1" i="1" dirty="0"/>
              <a:t> </a:t>
            </a:r>
            <a:r>
              <a:rPr lang="ru-RU" sz="2400" b="1" i="1" dirty="0" err="1"/>
              <a:t>ніби</a:t>
            </a:r>
            <a:r>
              <a:rPr lang="ru-RU" sz="2400" b="1" i="1" dirty="0"/>
              <a:t> </a:t>
            </a:r>
            <a:r>
              <a:rPr lang="ru-RU" sz="2400" b="1" i="1" dirty="0" err="1"/>
              <a:t>заспокоюється</a:t>
            </a:r>
            <a:r>
              <a:rPr lang="ru-RU" sz="2400" b="1" i="1" dirty="0"/>
              <a:t>. </a:t>
            </a:r>
            <a:r>
              <a:rPr lang="ru-RU" sz="2400" b="1" i="1" dirty="0" err="1"/>
              <a:t>Припиняються</a:t>
            </a:r>
            <a:r>
              <a:rPr lang="ru-RU" sz="2400" b="1" i="1" dirty="0"/>
              <a:t> </a:t>
            </a:r>
            <a:r>
              <a:rPr lang="ru-RU" sz="2400" b="1" i="1" dirty="0" err="1"/>
              <a:t>судоми</a:t>
            </a:r>
            <a:r>
              <a:rPr lang="ru-RU" sz="2400" b="1" i="1" dirty="0"/>
              <a:t>, страх перед водою </a:t>
            </a:r>
            <a:r>
              <a:rPr lang="ru-RU" sz="2400" b="1" i="1" dirty="0" err="1"/>
              <a:t>зникає</a:t>
            </a:r>
            <a:r>
              <a:rPr lang="ru-RU" sz="2400" b="1" i="1" dirty="0"/>
              <a:t>. Температура </a:t>
            </a:r>
            <a:r>
              <a:rPr lang="ru-RU" sz="2400" b="1" i="1" dirty="0" err="1"/>
              <a:t>тіла</a:t>
            </a:r>
            <a:r>
              <a:rPr lang="ru-RU" sz="2400" b="1" i="1" dirty="0"/>
              <a:t> </a:t>
            </a:r>
            <a:r>
              <a:rPr lang="ru-RU" sz="2400" b="1" i="1" dirty="0" err="1"/>
              <a:t>різко</a:t>
            </a:r>
            <a:r>
              <a:rPr lang="ru-RU" sz="2400" b="1" i="1" dirty="0"/>
              <a:t> </a:t>
            </a:r>
            <a:r>
              <a:rPr lang="ru-RU" sz="2400" b="1" i="1" dirty="0" err="1"/>
              <a:t>підвищується</a:t>
            </a:r>
            <a:r>
              <a:rPr lang="ru-RU" sz="2400" b="1" i="1" dirty="0"/>
              <a:t> до 40-42°С. При  так</a:t>
            </a:r>
            <a:r>
              <a:rPr lang="uk-UA" sz="2400" b="1" i="1" dirty="0" err="1"/>
              <a:t>ій</a:t>
            </a:r>
            <a:r>
              <a:rPr lang="uk-UA" sz="2400" b="1" i="1" dirty="0"/>
              <a:t> температурі  настає смерть </a:t>
            </a:r>
            <a:br>
              <a:rPr lang="ru-RU" sz="2400" b="1" i="1" dirty="0"/>
            </a:br>
            <a:endParaRPr lang="ru-RU" sz="2400" b="1" i="1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347</TotalTime>
  <Words>293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Презентація на тему: «Вірус cказу»</vt:lpstr>
      <vt:lpstr>                     Назва віруса </vt:lpstr>
      <vt:lpstr>           Хімічний склад віруса </vt:lpstr>
      <vt:lpstr>          Дія віруса на організм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Дякую за увагу!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вірус «Сказ»</dc:title>
  <dc:creator>Администратор</dc:creator>
  <cp:lastModifiedBy>Санкевич Артьом</cp:lastModifiedBy>
  <cp:revision>50</cp:revision>
  <dcterms:created xsi:type="dcterms:W3CDTF">2016-02-16T14:13:15Z</dcterms:created>
  <dcterms:modified xsi:type="dcterms:W3CDTF">2021-10-21T13:57:07Z</dcterms:modified>
</cp:coreProperties>
</file>