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712" autoAdjust="0"/>
  </p:normalViewPr>
  <p:slideViewPr>
    <p:cSldViewPr>
      <p:cViewPr varScale="1">
        <p:scale>
          <a:sx n="61" d="100"/>
          <a:sy n="61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BB623-3FD7-48E6-BE0B-A2E5C686FE61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E7839B3-211F-41B7-8F54-CE4294CE6EEA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Не потрібно читати лежачи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9274E56-5E90-490B-8BBF-DD8840C21615}" type="parTrans" cxnId="{95B007CD-5821-48E1-A8C8-335B09BCFFA1}">
      <dgm:prSet/>
      <dgm:spPr/>
      <dgm:t>
        <a:bodyPr/>
        <a:lstStyle/>
        <a:p>
          <a:endParaRPr lang="ru-RU"/>
        </a:p>
      </dgm:t>
    </dgm:pt>
    <dgm:pt modelId="{E218DA80-F5B0-47FB-8FCE-665154F43E65}" type="sibTrans" cxnId="{95B007CD-5821-48E1-A8C8-335B09BCFFA1}">
      <dgm:prSet/>
      <dgm:spPr/>
      <dgm:t>
        <a:bodyPr/>
        <a:lstStyle/>
        <a:p>
          <a:endParaRPr lang="ru-RU"/>
        </a:p>
      </dgm:t>
    </dgm:pt>
    <dgm:pt modelId="{AE33F86A-739F-443E-89E2-B458D8AAB2F8}">
      <dgm:prSet phldrT="[Текст]" custT="1"/>
      <dgm:spPr/>
      <dgm:t>
        <a:bodyPr/>
        <a:lstStyle/>
        <a:p>
          <a:r>
            <a:rPr lang="uk-UA" sz="2000" dirty="0" smtClean="0"/>
            <a:t>Кожну годину потрібно давати очам відпочинок на 10 </a:t>
          </a:r>
          <a:r>
            <a:rPr lang="uk-UA" sz="2000" dirty="0" err="1" smtClean="0"/>
            <a:t>хв</a:t>
          </a:r>
          <a:endParaRPr lang="ru-RU" sz="2000" dirty="0"/>
        </a:p>
      </dgm:t>
    </dgm:pt>
    <dgm:pt modelId="{6764702C-F3B0-4160-A9DC-563E64ADF382}" type="parTrans" cxnId="{D9BAF163-BBCD-492F-AB37-D5144B6C1903}">
      <dgm:prSet/>
      <dgm:spPr/>
      <dgm:t>
        <a:bodyPr/>
        <a:lstStyle/>
        <a:p>
          <a:endParaRPr lang="ru-RU"/>
        </a:p>
      </dgm:t>
    </dgm:pt>
    <dgm:pt modelId="{18CA2D23-B7C9-4D05-A4D5-CBBDEBFDF410}" type="sibTrans" cxnId="{D9BAF163-BBCD-492F-AB37-D5144B6C1903}">
      <dgm:prSet/>
      <dgm:spPr/>
      <dgm:t>
        <a:bodyPr/>
        <a:lstStyle/>
        <a:p>
          <a:endParaRPr lang="ru-RU"/>
        </a:p>
      </dgm:t>
    </dgm:pt>
    <dgm:pt modelId="{61BF8806-8D92-4D58-8BCF-7862A7E67E65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Не можна читати, коли темно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D5F52124-2591-43B1-A324-B824FD855E4B}" type="parTrans" cxnId="{3ED68243-B855-4BF5-B7A8-C3B912C92D62}">
      <dgm:prSet/>
      <dgm:spPr/>
      <dgm:t>
        <a:bodyPr/>
        <a:lstStyle/>
        <a:p>
          <a:endParaRPr lang="ru-RU"/>
        </a:p>
      </dgm:t>
    </dgm:pt>
    <dgm:pt modelId="{D2EB9B66-260B-4805-BA80-EAE49BCCB575}" type="sibTrans" cxnId="{3ED68243-B855-4BF5-B7A8-C3B912C92D62}">
      <dgm:prSet/>
      <dgm:spPr/>
      <dgm:t>
        <a:bodyPr/>
        <a:lstStyle/>
        <a:p>
          <a:endParaRPr lang="ru-RU"/>
        </a:p>
      </dgm:t>
    </dgm:pt>
    <dgm:pt modelId="{A4EFAED7-4976-4990-BF5C-8E3CDE60BC68}">
      <dgm:prSet phldrT="[Текст]" custT="1"/>
      <dgm:spPr/>
      <dgm:t>
        <a:bodyPr/>
        <a:lstStyle/>
        <a:p>
          <a:r>
            <a:rPr lang="uk-UA" sz="2000" dirty="0" smtClean="0"/>
            <a:t>Книгу тримати не ближче 30 см від очей</a:t>
          </a:r>
          <a:endParaRPr lang="ru-RU" sz="2000" dirty="0"/>
        </a:p>
      </dgm:t>
    </dgm:pt>
    <dgm:pt modelId="{153A5860-490E-404E-98FB-5E7A9CE09EF8}" type="parTrans" cxnId="{62FAA3D1-13EB-4EBB-9518-39B1387799AF}">
      <dgm:prSet/>
      <dgm:spPr/>
      <dgm:t>
        <a:bodyPr/>
        <a:lstStyle/>
        <a:p>
          <a:endParaRPr lang="ru-RU"/>
        </a:p>
      </dgm:t>
    </dgm:pt>
    <dgm:pt modelId="{CB5BCCA0-FB3B-4954-BB18-32722775A501}" type="sibTrans" cxnId="{62FAA3D1-13EB-4EBB-9518-39B1387799AF}">
      <dgm:prSet/>
      <dgm:spPr/>
      <dgm:t>
        <a:bodyPr/>
        <a:lstStyle/>
        <a:p>
          <a:endParaRPr lang="ru-RU"/>
        </a:p>
      </dgm:t>
    </dgm:pt>
    <dgm:pt modelId="{41B53879-6705-4255-871D-6EC15B8395E9}">
      <dgm:prSet phldrT="[Текст]" custT="1"/>
      <dgm:spPr/>
      <dgm:t>
        <a:bodyPr/>
        <a:lstStyle/>
        <a:p>
          <a:r>
            <a:rPr lang="uk-UA" sz="2000" dirty="0" smtClean="0"/>
            <a:t>Промені світла повинні падати на книгу зліва або зверху</a:t>
          </a:r>
          <a:endParaRPr lang="ru-RU" sz="2000" dirty="0"/>
        </a:p>
      </dgm:t>
    </dgm:pt>
    <dgm:pt modelId="{DF8C9441-BA57-4144-AF75-9F4B8068F194}" type="parTrans" cxnId="{BA3B83B3-592E-4286-8A49-B5894CB4E351}">
      <dgm:prSet/>
      <dgm:spPr/>
      <dgm:t>
        <a:bodyPr/>
        <a:lstStyle/>
        <a:p>
          <a:endParaRPr lang="ru-RU"/>
        </a:p>
      </dgm:t>
    </dgm:pt>
    <dgm:pt modelId="{1ED81542-5619-41AA-A8D9-11427EA33C40}" type="sibTrans" cxnId="{BA3B83B3-592E-4286-8A49-B5894CB4E351}">
      <dgm:prSet/>
      <dgm:spPr/>
      <dgm:t>
        <a:bodyPr/>
        <a:lstStyle/>
        <a:p>
          <a:endParaRPr lang="ru-RU"/>
        </a:p>
      </dgm:t>
    </dgm:pt>
    <dgm:pt modelId="{3D5A9CD2-C27C-44B6-B9CE-A75B6DFBDA98}" type="pres">
      <dgm:prSet presAssocID="{447BB623-3FD7-48E6-BE0B-A2E5C686FE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F6207-5372-401C-AFC1-EB27C54FBD44}" type="pres">
      <dgm:prSet presAssocID="{1E7839B3-211F-41B7-8F54-CE4294CE6EE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44559-2338-40D5-A3BE-3A79DF1157B5}" type="pres">
      <dgm:prSet presAssocID="{E218DA80-F5B0-47FB-8FCE-665154F43E65}" presName="spacer" presStyleCnt="0"/>
      <dgm:spPr/>
    </dgm:pt>
    <dgm:pt modelId="{A1BA0ADD-F094-4B06-B6E3-7D37EF0A79A4}" type="pres">
      <dgm:prSet presAssocID="{61BF8806-8D92-4D58-8BCF-7862A7E67E6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DB36A-E0FD-4560-AB38-9E97F3A29633}" type="pres">
      <dgm:prSet presAssocID="{D2EB9B66-260B-4805-BA80-EAE49BCCB575}" presName="spacer" presStyleCnt="0"/>
      <dgm:spPr/>
    </dgm:pt>
    <dgm:pt modelId="{511BA7B0-EB0C-4DCD-B11B-760FDE0CB8E9}" type="pres">
      <dgm:prSet presAssocID="{41B53879-6705-4255-871D-6EC15B8395E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76354-CBFB-40E4-9D5A-FF4EFBA9CBD7}" type="pres">
      <dgm:prSet presAssocID="{1ED81542-5619-41AA-A8D9-11427EA33C40}" presName="spacer" presStyleCnt="0"/>
      <dgm:spPr/>
    </dgm:pt>
    <dgm:pt modelId="{F129B53A-3414-4FFE-9BF8-B8B028EFCFB5}" type="pres">
      <dgm:prSet presAssocID="{A4EFAED7-4976-4990-BF5C-8E3CDE60BC6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C8460-DB0F-4036-8DCF-4E21BC9BA35C}" type="pres">
      <dgm:prSet presAssocID="{CB5BCCA0-FB3B-4954-BB18-32722775A501}" presName="spacer" presStyleCnt="0"/>
      <dgm:spPr/>
    </dgm:pt>
    <dgm:pt modelId="{DDA0234D-5138-46FF-9BCA-53542EA1B53F}" type="pres">
      <dgm:prSet presAssocID="{AE33F86A-739F-443E-89E2-B458D8AAB2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6AAD65-1776-4CE3-9B21-213C7FC626DF}" type="presOf" srcId="{A4EFAED7-4976-4990-BF5C-8E3CDE60BC68}" destId="{F129B53A-3414-4FFE-9BF8-B8B028EFCFB5}" srcOrd="0" destOrd="0" presId="urn:microsoft.com/office/officeart/2005/8/layout/vList2"/>
    <dgm:cxn modelId="{00948098-68C4-47FE-917C-B4B92A1AF7A8}" type="presOf" srcId="{1E7839B3-211F-41B7-8F54-CE4294CE6EEA}" destId="{8F0F6207-5372-401C-AFC1-EB27C54FBD44}" srcOrd="0" destOrd="0" presId="urn:microsoft.com/office/officeart/2005/8/layout/vList2"/>
    <dgm:cxn modelId="{62FAA3D1-13EB-4EBB-9518-39B1387799AF}" srcId="{447BB623-3FD7-48E6-BE0B-A2E5C686FE61}" destId="{A4EFAED7-4976-4990-BF5C-8E3CDE60BC68}" srcOrd="3" destOrd="0" parTransId="{153A5860-490E-404E-98FB-5E7A9CE09EF8}" sibTransId="{CB5BCCA0-FB3B-4954-BB18-32722775A501}"/>
    <dgm:cxn modelId="{D9BAF163-BBCD-492F-AB37-D5144B6C1903}" srcId="{447BB623-3FD7-48E6-BE0B-A2E5C686FE61}" destId="{AE33F86A-739F-443E-89E2-B458D8AAB2F8}" srcOrd="4" destOrd="0" parTransId="{6764702C-F3B0-4160-A9DC-563E64ADF382}" sibTransId="{18CA2D23-B7C9-4D05-A4D5-CBBDEBFDF410}"/>
    <dgm:cxn modelId="{BA3B83B3-592E-4286-8A49-B5894CB4E351}" srcId="{447BB623-3FD7-48E6-BE0B-A2E5C686FE61}" destId="{41B53879-6705-4255-871D-6EC15B8395E9}" srcOrd="2" destOrd="0" parTransId="{DF8C9441-BA57-4144-AF75-9F4B8068F194}" sibTransId="{1ED81542-5619-41AA-A8D9-11427EA33C40}"/>
    <dgm:cxn modelId="{DA068B5C-0550-48FA-ABA5-C9315D544047}" type="presOf" srcId="{41B53879-6705-4255-871D-6EC15B8395E9}" destId="{511BA7B0-EB0C-4DCD-B11B-760FDE0CB8E9}" srcOrd="0" destOrd="0" presId="urn:microsoft.com/office/officeart/2005/8/layout/vList2"/>
    <dgm:cxn modelId="{3ED68243-B855-4BF5-B7A8-C3B912C92D62}" srcId="{447BB623-3FD7-48E6-BE0B-A2E5C686FE61}" destId="{61BF8806-8D92-4D58-8BCF-7862A7E67E65}" srcOrd="1" destOrd="0" parTransId="{D5F52124-2591-43B1-A324-B824FD855E4B}" sibTransId="{D2EB9B66-260B-4805-BA80-EAE49BCCB575}"/>
    <dgm:cxn modelId="{E7EE02CE-F34E-4F13-8F4C-A5E5119183B5}" type="presOf" srcId="{447BB623-3FD7-48E6-BE0B-A2E5C686FE61}" destId="{3D5A9CD2-C27C-44B6-B9CE-A75B6DFBDA98}" srcOrd="0" destOrd="0" presId="urn:microsoft.com/office/officeart/2005/8/layout/vList2"/>
    <dgm:cxn modelId="{7237B387-4565-4BDA-B72B-38663E62CC41}" type="presOf" srcId="{AE33F86A-739F-443E-89E2-B458D8AAB2F8}" destId="{DDA0234D-5138-46FF-9BCA-53542EA1B53F}" srcOrd="0" destOrd="0" presId="urn:microsoft.com/office/officeart/2005/8/layout/vList2"/>
    <dgm:cxn modelId="{95B007CD-5821-48E1-A8C8-335B09BCFFA1}" srcId="{447BB623-3FD7-48E6-BE0B-A2E5C686FE61}" destId="{1E7839B3-211F-41B7-8F54-CE4294CE6EEA}" srcOrd="0" destOrd="0" parTransId="{99274E56-5E90-490B-8BBF-DD8840C21615}" sibTransId="{E218DA80-F5B0-47FB-8FCE-665154F43E65}"/>
    <dgm:cxn modelId="{1F552B1F-220F-4DA0-9C19-733C843096BA}" type="presOf" srcId="{61BF8806-8D92-4D58-8BCF-7862A7E67E65}" destId="{A1BA0ADD-F094-4B06-B6E3-7D37EF0A79A4}" srcOrd="0" destOrd="0" presId="urn:microsoft.com/office/officeart/2005/8/layout/vList2"/>
    <dgm:cxn modelId="{7245473B-7004-4108-B567-3E3991DABE07}" type="presParOf" srcId="{3D5A9CD2-C27C-44B6-B9CE-A75B6DFBDA98}" destId="{8F0F6207-5372-401C-AFC1-EB27C54FBD44}" srcOrd="0" destOrd="0" presId="urn:microsoft.com/office/officeart/2005/8/layout/vList2"/>
    <dgm:cxn modelId="{87EF6845-0AE1-4E78-B704-3618D1C620FA}" type="presParOf" srcId="{3D5A9CD2-C27C-44B6-B9CE-A75B6DFBDA98}" destId="{A0544559-2338-40D5-A3BE-3A79DF1157B5}" srcOrd="1" destOrd="0" presId="urn:microsoft.com/office/officeart/2005/8/layout/vList2"/>
    <dgm:cxn modelId="{A100C81E-1EB6-40D6-80A0-CC88A11C8D0A}" type="presParOf" srcId="{3D5A9CD2-C27C-44B6-B9CE-A75B6DFBDA98}" destId="{A1BA0ADD-F094-4B06-B6E3-7D37EF0A79A4}" srcOrd="2" destOrd="0" presId="urn:microsoft.com/office/officeart/2005/8/layout/vList2"/>
    <dgm:cxn modelId="{FE78BC87-9755-4387-8A82-45742DB0A323}" type="presParOf" srcId="{3D5A9CD2-C27C-44B6-B9CE-A75B6DFBDA98}" destId="{482DB36A-E0FD-4560-AB38-9E97F3A29633}" srcOrd="3" destOrd="0" presId="urn:microsoft.com/office/officeart/2005/8/layout/vList2"/>
    <dgm:cxn modelId="{31A46BA1-7506-42F4-92F3-1834CA105A38}" type="presParOf" srcId="{3D5A9CD2-C27C-44B6-B9CE-A75B6DFBDA98}" destId="{511BA7B0-EB0C-4DCD-B11B-760FDE0CB8E9}" srcOrd="4" destOrd="0" presId="urn:microsoft.com/office/officeart/2005/8/layout/vList2"/>
    <dgm:cxn modelId="{EF6A8017-6940-4CB3-A677-BA1EBE323E54}" type="presParOf" srcId="{3D5A9CD2-C27C-44B6-B9CE-A75B6DFBDA98}" destId="{91F76354-CBFB-40E4-9D5A-FF4EFBA9CBD7}" srcOrd="5" destOrd="0" presId="urn:microsoft.com/office/officeart/2005/8/layout/vList2"/>
    <dgm:cxn modelId="{9B5E1775-9020-493B-A2AC-AFBEBDF5D3DB}" type="presParOf" srcId="{3D5A9CD2-C27C-44B6-B9CE-A75B6DFBDA98}" destId="{F129B53A-3414-4FFE-9BF8-B8B028EFCFB5}" srcOrd="6" destOrd="0" presId="urn:microsoft.com/office/officeart/2005/8/layout/vList2"/>
    <dgm:cxn modelId="{3DFA85FD-20D8-4440-BF40-0946AAE1035C}" type="presParOf" srcId="{3D5A9CD2-C27C-44B6-B9CE-A75B6DFBDA98}" destId="{6C7C8460-DB0F-4036-8DCF-4E21BC9BA35C}" srcOrd="7" destOrd="0" presId="urn:microsoft.com/office/officeart/2005/8/layout/vList2"/>
    <dgm:cxn modelId="{3772FC2A-EE18-4352-8C0B-C74DF9B85512}" type="presParOf" srcId="{3D5A9CD2-C27C-44B6-B9CE-A75B6DFBDA98}" destId="{DDA0234D-5138-46FF-9BCA-53542EA1B53F}" srcOrd="8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D18AB5-8193-4F40-A359-3B5078A1A693}" type="doc">
      <dgm:prSet loTypeId="urn:microsoft.com/office/officeart/2005/8/layout/chevron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9528A0-735B-46A9-9941-63FB6F0CB2BE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D10CC06F-0731-4BCA-9D9F-598DD5490EFD}" type="parTrans" cxnId="{98072C43-5654-4FC9-BEED-052BC1C4C64C}">
      <dgm:prSet/>
      <dgm:spPr/>
      <dgm:t>
        <a:bodyPr/>
        <a:lstStyle/>
        <a:p>
          <a:endParaRPr lang="ru-RU"/>
        </a:p>
      </dgm:t>
    </dgm:pt>
    <dgm:pt modelId="{4DDD70AF-395D-4E66-AD4D-D4F4357FE5FB}" type="sibTrans" cxnId="{98072C43-5654-4FC9-BEED-052BC1C4C64C}">
      <dgm:prSet/>
      <dgm:spPr/>
      <dgm:t>
        <a:bodyPr/>
        <a:lstStyle/>
        <a:p>
          <a:endParaRPr lang="ru-RU"/>
        </a:p>
      </dgm:t>
    </dgm:pt>
    <dgm:pt modelId="{212C5401-4DB1-4F9C-AC4A-FCCABD022068}">
      <dgm:prSet phldrT="[Текст]" custT="1"/>
      <dgm:spPr/>
      <dgm:t>
        <a:bodyPr/>
        <a:lstStyle/>
        <a:p>
          <a:r>
            <a:rPr lang="uk-UA" sz="2000" dirty="0" smtClean="0"/>
            <a:t>При виявлені дефектів бібліотечної книжки відремонтувати її</a:t>
          </a:r>
          <a:endParaRPr lang="ru-RU" sz="2000" dirty="0"/>
        </a:p>
      </dgm:t>
    </dgm:pt>
    <dgm:pt modelId="{A73CB1CF-FE0F-4CA6-8903-725650D4C4CB}" type="parTrans" cxnId="{C26B6B2E-9B2C-48BE-ABE8-62A510223911}">
      <dgm:prSet/>
      <dgm:spPr/>
      <dgm:t>
        <a:bodyPr/>
        <a:lstStyle/>
        <a:p>
          <a:endParaRPr lang="ru-RU"/>
        </a:p>
      </dgm:t>
    </dgm:pt>
    <dgm:pt modelId="{659B51C9-F28B-49A9-AC5E-0272EE376174}" type="sibTrans" cxnId="{C26B6B2E-9B2C-48BE-ABE8-62A510223911}">
      <dgm:prSet/>
      <dgm:spPr/>
      <dgm:t>
        <a:bodyPr/>
        <a:lstStyle/>
        <a:p>
          <a:endParaRPr lang="ru-RU"/>
        </a:p>
      </dgm:t>
    </dgm:pt>
    <dgm:pt modelId="{942FD0EE-B9EB-49CB-AA0B-2695C512CADC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FCD04744-D052-459B-87F2-8B3AF6BF6B5A}" type="parTrans" cxnId="{16ECCC30-83EA-47E8-AF69-E54B424EC375}">
      <dgm:prSet/>
      <dgm:spPr/>
      <dgm:t>
        <a:bodyPr/>
        <a:lstStyle/>
        <a:p>
          <a:endParaRPr lang="ru-RU"/>
        </a:p>
      </dgm:t>
    </dgm:pt>
    <dgm:pt modelId="{26A5FA0C-8C03-4DCA-8EA9-CA2AF2741C4A}" type="sibTrans" cxnId="{16ECCC30-83EA-47E8-AF69-E54B424EC375}">
      <dgm:prSet/>
      <dgm:spPr/>
      <dgm:t>
        <a:bodyPr/>
        <a:lstStyle/>
        <a:p>
          <a:endParaRPr lang="ru-RU"/>
        </a:p>
      </dgm:t>
    </dgm:pt>
    <dgm:pt modelId="{18162DA6-5AF7-4E75-AAF2-38448C123542}">
      <dgm:prSet phldrT="[Текст]" custT="1"/>
      <dgm:spPr/>
      <dgm:t>
        <a:bodyPr/>
        <a:lstStyle/>
        <a:p>
          <a:r>
            <a:rPr lang="uk-UA" sz="2000" dirty="0" smtClean="0"/>
            <a:t>При втраті чи пошкодженні книжки повернути іншу, яка визначена бібліотекарем рівносильною за змістом і вартістю</a:t>
          </a:r>
          <a:endParaRPr lang="ru-RU" sz="2000" dirty="0"/>
        </a:p>
      </dgm:t>
    </dgm:pt>
    <dgm:pt modelId="{43242E13-6625-48A5-94BC-5012BD0C03B8}" type="parTrans" cxnId="{B65F3E46-DDE4-4F70-9BBA-19E34D91C2DF}">
      <dgm:prSet/>
      <dgm:spPr/>
      <dgm:t>
        <a:bodyPr/>
        <a:lstStyle/>
        <a:p>
          <a:endParaRPr lang="ru-RU"/>
        </a:p>
      </dgm:t>
    </dgm:pt>
    <dgm:pt modelId="{0671860B-4E30-4F81-A84C-C015AF52D145}" type="sibTrans" cxnId="{B65F3E46-DDE4-4F70-9BBA-19E34D91C2DF}">
      <dgm:prSet/>
      <dgm:spPr/>
      <dgm:t>
        <a:bodyPr/>
        <a:lstStyle/>
        <a:p>
          <a:endParaRPr lang="ru-RU"/>
        </a:p>
      </dgm:t>
    </dgm:pt>
    <dgm:pt modelId="{86F9D356-6376-4AFB-9CA1-98D897917B75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5DDDF249-9953-4796-A025-BC72F8FB38C3}" type="parTrans" cxnId="{6BB9D57D-51FE-4613-B870-622C8214CE71}">
      <dgm:prSet/>
      <dgm:spPr/>
      <dgm:t>
        <a:bodyPr/>
        <a:lstStyle/>
        <a:p>
          <a:endParaRPr lang="ru-RU"/>
        </a:p>
      </dgm:t>
    </dgm:pt>
    <dgm:pt modelId="{B7FEF1B7-78E3-4048-933E-D59BBB712F24}" type="sibTrans" cxnId="{6BB9D57D-51FE-4613-B870-622C8214CE71}">
      <dgm:prSet/>
      <dgm:spPr/>
      <dgm:t>
        <a:bodyPr/>
        <a:lstStyle/>
        <a:p>
          <a:endParaRPr lang="ru-RU"/>
        </a:p>
      </dgm:t>
    </dgm:pt>
    <dgm:pt modelId="{7C498EE6-6A80-4816-BD46-B3D437A99AD5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89124AE3-451C-41DF-AC46-42E9D69E953D}" type="parTrans" cxnId="{F1389EA5-2B4D-4CCB-BC3C-6FF744FCD0EB}">
      <dgm:prSet/>
      <dgm:spPr/>
    </dgm:pt>
    <dgm:pt modelId="{AA894F1A-BCC6-4C11-BC34-4A37F05F4844}" type="sibTrans" cxnId="{F1389EA5-2B4D-4CCB-BC3C-6FF744FCD0EB}">
      <dgm:prSet/>
      <dgm:spPr/>
    </dgm:pt>
    <dgm:pt modelId="{43243260-4A27-4F80-8451-2A531D65AA6B}">
      <dgm:prSet custT="1"/>
      <dgm:spPr/>
      <dgm:t>
        <a:bodyPr/>
        <a:lstStyle/>
        <a:p>
          <a:r>
            <a:rPr lang="uk-UA" sz="2000" dirty="0" smtClean="0"/>
            <a:t>Дбайливо поводитися з підручниками, як із бібліотечними, так із власними</a:t>
          </a:r>
          <a:endParaRPr lang="ru-RU" sz="2000" dirty="0"/>
        </a:p>
      </dgm:t>
    </dgm:pt>
    <dgm:pt modelId="{82DB0F70-F188-4D3D-AE6B-4C2CB3E42938}" type="parTrans" cxnId="{5694A2FE-2256-40A9-A95A-1B79E4383C01}">
      <dgm:prSet/>
      <dgm:spPr/>
    </dgm:pt>
    <dgm:pt modelId="{EB94F643-297A-4744-8E78-6BF6B4D74485}" type="sibTrans" cxnId="{5694A2FE-2256-40A9-A95A-1B79E4383C01}">
      <dgm:prSet/>
      <dgm:spPr/>
    </dgm:pt>
    <dgm:pt modelId="{B27EC6E1-F3BC-4AC2-9AC4-5AB0842911AD}">
      <dgm:prSet custT="1"/>
      <dgm:spPr/>
      <dgm:t>
        <a:bodyPr/>
        <a:lstStyle/>
        <a:p>
          <a:r>
            <a:rPr lang="uk-UA" sz="2000" dirty="0" smtClean="0"/>
            <a:t>До недбайливих читачів будуть застосовані методи громадського впливу</a:t>
          </a:r>
          <a:endParaRPr lang="ru-RU" sz="2000" dirty="0"/>
        </a:p>
      </dgm:t>
    </dgm:pt>
    <dgm:pt modelId="{9C3E4305-03A5-4C20-8E71-DF12A02A0C1C}" type="parTrans" cxnId="{E8729CA1-C199-46F8-B70D-D99D43B679AB}">
      <dgm:prSet/>
      <dgm:spPr/>
    </dgm:pt>
    <dgm:pt modelId="{12B41A44-F688-459F-B640-0E9465B17CC6}" type="sibTrans" cxnId="{E8729CA1-C199-46F8-B70D-D99D43B679AB}">
      <dgm:prSet/>
      <dgm:spPr/>
    </dgm:pt>
    <dgm:pt modelId="{BD714F5B-95ED-4992-A884-A58F77F6AF07}" type="pres">
      <dgm:prSet presAssocID="{C5D18AB5-8193-4F40-A359-3B5078A1A6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33FE47-C6F1-4DBC-97A1-DAF37CB3AE7F}" type="pres">
      <dgm:prSet presAssocID="{E79528A0-735B-46A9-9941-63FB6F0CB2BE}" presName="composite" presStyleCnt="0"/>
      <dgm:spPr/>
    </dgm:pt>
    <dgm:pt modelId="{355820B8-4487-4770-B96A-741B5A5ABB7C}" type="pres">
      <dgm:prSet presAssocID="{E79528A0-735B-46A9-9941-63FB6F0CB2B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D12AB-AF29-4C8F-A719-BB07B48783DA}" type="pres">
      <dgm:prSet presAssocID="{E79528A0-735B-46A9-9941-63FB6F0CB2B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57440-DDB0-4FDA-8E62-5743FD021DD5}" type="pres">
      <dgm:prSet presAssocID="{4DDD70AF-395D-4E66-AD4D-D4F4357FE5FB}" presName="sp" presStyleCnt="0"/>
      <dgm:spPr/>
    </dgm:pt>
    <dgm:pt modelId="{3EBB526B-E28B-4BE2-B8BF-20057D669D54}" type="pres">
      <dgm:prSet presAssocID="{7C498EE6-6A80-4816-BD46-B3D437A99AD5}" presName="composite" presStyleCnt="0"/>
      <dgm:spPr/>
    </dgm:pt>
    <dgm:pt modelId="{FF6BCEA9-8F1C-4644-ADF7-79524D07A3E5}" type="pres">
      <dgm:prSet presAssocID="{7C498EE6-6A80-4816-BD46-B3D437A99AD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23273-17EA-4A06-9985-393F060D5952}" type="pres">
      <dgm:prSet presAssocID="{7C498EE6-6A80-4816-BD46-B3D437A99AD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3B74-C490-4C6A-99C3-AF5DDD92DB60}" type="pres">
      <dgm:prSet presAssocID="{AA894F1A-BCC6-4C11-BC34-4A37F05F4844}" presName="sp" presStyleCnt="0"/>
      <dgm:spPr/>
    </dgm:pt>
    <dgm:pt modelId="{58295557-361E-45B8-9EE4-1F9BAFAB6257}" type="pres">
      <dgm:prSet presAssocID="{942FD0EE-B9EB-49CB-AA0B-2695C512CADC}" presName="composite" presStyleCnt="0"/>
      <dgm:spPr/>
    </dgm:pt>
    <dgm:pt modelId="{DF35670C-9EF9-4F1F-9F87-82182262DBFD}" type="pres">
      <dgm:prSet presAssocID="{942FD0EE-B9EB-49CB-AA0B-2695C512CAD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19D8-3050-4E10-B9D6-010C89596BE0}" type="pres">
      <dgm:prSet presAssocID="{942FD0EE-B9EB-49CB-AA0B-2695C512CADC}" presName="descendantText" presStyleLbl="alignAcc1" presStyleIdx="2" presStyleCnt="4" custScaleY="112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D0A6C-F8E2-44A4-AEB8-0E0FE5C1A949}" type="pres">
      <dgm:prSet presAssocID="{26A5FA0C-8C03-4DCA-8EA9-CA2AF2741C4A}" presName="sp" presStyleCnt="0"/>
      <dgm:spPr/>
    </dgm:pt>
    <dgm:pt modelId="{063E49D0-7AB2-439A-ABC5-1E18A762D38A}" type="pres">
      <dgm:prSet presAssocID="{86F9D356-6376-4AFB-9CA1-98D897917B75}" presName="composite" presStyleCnt="0"/>
      <dgm:spPr/>
    </dgm:pt>
    <dgm:pt modelId="{FA5A4C2B-9EB5-469D-B9F0-10738D13FB77}" type="pres">
      <dgm:prSet presAssocID="{86F9D356-6376-4AFB-9CA1-98D897917B75}" presName="parentText" presStyleLbl="alignNode1" presStyleIdx="3" presStyleCnt="4" custLinFactNeighborX="-33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7BB18-30EC-451B-970F-9B9BC783FC0F}" type="pres">
      <dgm:prSet presAssocID="{86F9D356-6376-4AFB-9CA1-98D897917B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CCC30-83EA-47E8-AF69-E54B424EC375}" srcId="{C5D18AB5-8193-4F40-A359-3B5078A1A693}" destId="{942FD0EE-B9EB-49CB-AA0B-2695C512CADC}" srcOrd="2" destOrd="0" parTransId="{FCD04744-D052-459B-87F2-8B3AF6BF6B5A}" sibTransId="{26A5FA0C-8C03-4DCA-8EA9-CA2AF2741C4A}"/>
    <dgm:cxn modelId="{F1389EA5-2B4D-4CCB-BC3C-6FF744FCD0EB}" srcId="{C5D18AB5-8193-4F40-A359-3B5078A1A693}" destId="{7C498EE6-6A80-4816-BD46-B3D437A99AD5}" srcOrd="1" destOrd="0" parTransId="{89124AE3-451C-41DF-AC46-42E9D69E953D}" sibTransId="{AA894F1A-BCC6-4C11-BC34-4A37F05F4844}"/>
    <dgm:cxn modelId="{5694A2FE-2256-40A9-A95A-1B79E4383C01}" srcId="{E79528A0-735B-46A9-9941-63FB6F0CB2BE}" destId="{43243260-4A27-4F80-8451-2A531D65AA6B}" srcOrd="0" destOrd="0" parTransId="{82DB0F70-F188-4D3D-AE6B-4C2CB3E42938}" sibTransId="{EB94F643-297A-4744-8E78-6BF6B4D74485}"/>
    <dgm:cxn modelId="{3B4A1401-F1D2-449D-942E-9ED8DFEBF518}" type="presOf" srcId="{86F9D356-6376-4AFB-9CA1-98D897917B75}" destId="{FA5A4C2B-9EB5-469D-B9F0-10738D13FB77}" srcOrd="0" destOrd="0" presId="urn:microsoft.com/office/officeart/2005/8/layout/chevron2"/>
    <dgm:cxn modelId="{007A17B1-9CA4-435D-820B-4A0880460558}" type="presOf" srcId="{B27EC6E1-F3BC-4AC2-9AC4-5AB0842911AD}" destId="{F8B7BB18-30EC-451B-970F-9B9BC783FC0F}" srcOrd="0" destOrd="0" presId="urn:microsoft.com/office/officeart/2005/8/layout/chevron2"/>
    <dgm:cxn modelId="{E8729CA1-C199-46F8-B70D-D99D43B679AB}" srcId="{86F9D356-6376-4AFB-9CA1-98D897917B75}" destId="{B27EC6E1-F3BC-4AC2-9AC4-5AB0842911AD}" srcOrd="0" destOrd="0" parTransId="{9C3E4305-03A5-4C20-8E71-DF12A02A0C1C}" sibTransId="{12B41A44-F688-459F-B640-0E9465B17CC6}"/>
    <dgm:cxn modelId="{B65F3E46-DDE4-4F70-9BBA-19E34D91C2DF}" srcId="{942FD0EE-B9EB-49CB-AA0B-2695C512CADC}" destId="{18162DA6-5AF7-4E75-AAF2-38448C123542}" srcOrd="0" destOrd="0" parTransId="{43242E13-6625-48A5-94BC-5012BD0C03B8}" sibTransId="{0671860B-4E30-4F81-A84C-C015AF52D145}"/>
    <dgm:cxn modelId="{DFADA094-8826-423B-879E-7BADF7BF702B}" type="presOf" srcId="{E79528A0-735B-46A9-9941-63FB6F0CB2BE}" destId="{355820B8-4487-4770-B96A-741B5A5ABB7C}" srcOrd="0" destOrd="0" presId="urn:microsoft.com/office/officeart/2005/8/layout/chevron2"/>
    <dgm:cxn modelId="{2123B371-AD42-45E2-8A3D-8611B77B3B0E}" type="presOf" srcId="{18162DA6-5AF7-4E75-AAF2-38448C123542}" destId="{F11919D8-3050-4E10-B9D6-010C89596BE0}" srcOrd="0" destOrd="0" presId="urn:microsoft.com/office/officeart/2005/8/layout/chevron2"/>
    <dgm:cxn modelId="{D7DEDF27-2638-4E36-946E-EE34FE12D912}" type="presOf" srcId="{212C5401-4DB1-4F9C-AC4A-FCCABD022068}" destId="{6FF23273-17EA-4A06-9985-393F060D5952}" srcOrd="0" destOrd="0" presId="urn:microsoft.com/office/officeart/2005/8/layout/chevron2"/>
    <dgm:cxn modelId="{98072C43-5654-4FC9-BEED-052BC1C4C64C}" srcId="{C5D18AB5-8193-4F40-A359-3B5078A1A693}" destId="{E79528A0-735B-46A9-9941-63FB6F0CB2BE}" srcOrd="0" destOrd="0" parTransId="{D10CC06F-0731-4BCA-9D9F-598DD5490EFD}" sibTransId="{4DDD70AF-395D-4E66-AD4D-D4F4357FE5FB}"/>
    <dgm:cxn modelId="{111E531E-22C0-4EFD-B4C5-4B96FCF4E263}" type="presOf" srcId="{942FD0EE-B9EB-49CB-AA0B-2695C512CADC}" destId="{DF35670C-9EF9-4F1F-9F87-82182262DBFD}" srcOrd="0" destOrd="0" presId="urn:microsoft.com/office/officeart/2005/8/layout/chevron2"/>
    <dgm:cxn modelId="{D0F9ED15-3009-47C3-9697-886149A1E590}" type="presOf" srcId="{C5D18AB5-8193-4F40-A359-3B5078A1A693}" destId="{BD714F5B-95ED-4992-A884-A58F77F6AF07}" srcOrd="0" destOrd="0" presId="urn:microsoft.com/office/officeart/2005/8/layout/chevron2"/>
    <dgm:cxn modelId="{C26B6B2E-9B2C-48BE-ABE8-62A510223911}" srcId="{7C498EE6-6A80-4816-BD46-B3D437A99AD5}" destId="{212C5401-4DB1-4F9C-AC4A-FCCABD022068}" srcOrd="0" destOrd="0" parTransId="{A73CB1CF-FE0F-4CA6-8903-725650D4C4CB}" sibTransId="{659B51C9-F28B-49A9-AC5E-0272EE376174}"/>
    <dgm:cxn modelId="{AA5B5EC1-CD12-46B8-952A-B49ED00D5EA5}" type="presOf" srcId="{43243260-4A27-4F80-8451-2A531D65AA6B}" destId="{77DD12AB-AF29-4C8F-A719-BB07B48783DA}" srcOrd="0" destOrd="0" presId="urn:microsoft.com/office/officeart/2005/8/layout/chevron2"/>
    <dgm:cxn modelId="{F67039F1-67D8-48B0-9414-2A0768A2036D}" type="presOf" srcId="{7C498EE6-6A80-4816-BD46-B3D437A99AD5}" destId="{FF6BCEA9-8F1C-4644-ADF7-79524D07A3E5}" srcOrd="0" destOrd="0" presId="urn:microsoft.com/office/officeart/2005/8/layout/chevron2"/>
    <dgm:cxn modelId="{6BB9D57D-51FE-4613-B870-622C8214CE71}" srcId="{C5D18AB5-8193-4F40-A359-3B5078A1A693}" destId="{86F9D356-6376-4AFB-9CA1-98D897917B75}" srcOrd="3" destOrd="0" parTransId="{5DDDF249-9953-4796-A025-BC72F8FB38C3}" sibTransId="{B7FEF1B7-78E3-4048-933E-D59BBB712F24}"/>
    <dgm:cxn modelId="{9CD73570-BB93-4860-9E69-ED6C7062A5CE}" type="presParOf" srcId="{BD714F5B-95ED-4992-A884-A58F77F6AF07}" destId="{1133FE47-C6F1-4DBC-97A1-DAF37CB3AE7F}" srcOrd="0" destOrd="0" presId="urn:microsoft.com/office/officeart/2005/8/layout/chevron2"/>
    <dgm:cxn modelId="{AC62917C-5702-4C00-ABCE-AC2A3CF6F6C4}" type="presParOf" srcId="{1133FE47-C6F1-4DBC-97A1-DAF37CB3AE7F}" destId="{355820B8-4487-4770-B96A-741B5A5ABB7C}" srcOrd="0" destOrd="0" presId="urn:microsoft.com/office/officeart/2005/8/layout/chevron2"/>
    <dgm:cxn modelId="{27970ACD-A4DC-4F17-8955-EDAEAA79F8B2}" type="presParOf" srcId="{1133FE47-C6F1-4DBC-97A1-DAF37CB3AE7F}" destId="{77DD12AB-AF29-4C8F-A719-BB07B48783DA}" srcOrd="1" destOrd="0" presId="urn:microsoft.com/office/officeart/2005/8/layout/chevron2"/>
    <dgm:cxn modelId="{3F37992A-68B9-4343-A2C5-34817F641587}" type="presParOf" srcId="{BD714F5B-95ED-4992-A884-A58F77F6AF07}" destId="{40A57440-DDB0-4FDA-8E62-5743FD021DD5}" srcOrd="1" destOrd="0" presId="urn:microsoft.com/office/officeart/2005/8/layout/chevron2"/>
    <dgm:cxn modelId="{81B7A10E-486C-4F0D-9B51-958F0E7CC9EF}" type="presParOf" srcId="{BD714F5B-95ED-4992-A884-A58F77F6AF07}" destId="{3EBB526B-E28B-4BE2-B8BF-20057D669D54}" srcOrd="2" destOrd="0" presId="urn:microsoft.com/office/officeart/2005/8/layout/chevron2"/>
    <dgm:cxn modelId="{2AF0833B-2469-4B6E-A102-486D6D5FAB58}" type="presParOf" srcId="{3EBB526B-E28B-4BE2-B8BF-20057D669D54}" destId="{FF6BCEA9-8F1C-4644-ADF7-79524D07A3E5}" srcOrd="0" destOrd="0" presId="urn:microsoft.com/office/officeart/2005/8/layout/chevron2"/>
    <dgm:cxn modelId="{D72C86EA-7E61-4243-B90A-D1513E70EDBA}" type="presParOf" srcId="{3EBB526B-E28B-4BE2-B8BF-20057D669D54}" destId="{6FF23273-17EA-4A06-9985-393F060D5952}" srcOrd="1" destOrd="0" presId="urn:microsoft.com/office/officeart/2005/8/layout/chevron2"/>
    <dgm:cxn modelId="{EAA19553-7ACD-4A39-90AE-D2CCF5A2E943}" type="presParOf" srcId="{BD714F5B-95ED-4992-A884-A58F77F6AF07}" destId="{80AA3B74-C490-4C6A-99C3-AF5DDD92DB60}" srcOrd="3" destOrd="0" presId="urn:microsoft.com/office/officeart/2005/8/layout/chevron2"/>
    <dgm:cxn modelId="{3C16191A-36D5-4AC2-BE49-9E08859753FD}" type="presParOf" srcId="{BD714F5B-95ED-4992-A884-A58F77F6AF07}" destId="{58295557-361E-45B8-9EE4-1F9BAFAB6257}" srcOrd="4" destOrd="0" presId="urn:microsoft.com/office/officeart/2005/8/layout/chevron2"/>
    <dgm:cxn modelId="{9AA36895-5F77-4424-86EC-DCC5CDCE2E3E}" type="presParOf" srcId="{58295557-361E-45B8-9EE4-1F9BAFAB6257}" destId="{DF35670C-9EF9-4F1F-9F87-82182262DBFD}" srcOrd="0" destOrd="0" presId="urn:microsoft.com/office/officeart/2005/8/layout/chevron2"/>
    <dgm:cxn modelId="{F3ADE9C8-236D-4E60-A80D-F17050B0ACEF}" type="presParOf" srcId="{58295557-361E-45B8-9EE4-1F9BAFAB6257}" destId="{F11919D8-3050-4E10-B9D6-010C89596BE0}" srcOrd="1" destOrd="0" presId="urn:microsoft.com/office/officeart/2005/8/layout/chevron2"/>
    <dgm:cxn modelId="{354F6AF8-491B-4127-B43A-3F12A9142265}" type="presParOf" srcId="{BD714F5B-95ED-4992-A884-A58F77F6AF07}" destId="{24CD0A6C-F8E2-44A4-AEB8-0E0FE5C1A949}" srcOrd="5" destOrd="0" presId="urn:microsoft.com/office/officeart/2005/8/layout/chevron2"/>
    <dgm:cxn modelId="{E072E96A-2250-4C14-9239-5E19CD5826C1}" type="presParOf" srcId="{BD714F5B-95ED-4992-A884-A58F77F6AF07}" destId="{063E49D0-7AB2-439A-ABC5-1E18A762D38A}" srcOrd="6" destOrd="0" presId="urn:microsoft.com/office/officeart/2005/8/layout/chevron2"/>
    <dgm:cxn modelId="{C3D4031B-2834-4CF8-9024-125CA16DAC4A}" type="presParOf" srcId="{063E49D0-7AB2-439A-ABC5-1E18A762D38A}" destId="{FA5A4C2B-9EB5-469D-B9F0-10738D13FB77}" srcOrd="0" destOrd="0" presId="urn:microsoft.com/office/officeart/2005/8/layout/chevron2"/>
    <dgm:cxn modelId="{6CB70DDE-38C9-4924-B1C1-1B8A9360F5BC}" type="presParOf" srcId="{063E49D0-7AB2-439A-ABC5-1E18A762D38A}" destId="{F8B7BB18-30EC-451B-970F-9B9BC783FC0F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2A5EE-7531-43F1-B3B1-A14C11550220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</dgm:pt>
    <dgm:pt modelId="{54AC8177-5671-40EE-A906-C0BBF677DC61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1. Зрозуміти і засвоїти прочитане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DF81C51-7A27-42B9-9970-C0442652743F}" type="parTrans" cxnId="{941FC444-25CC-4E9B-B546-6E1BE4280EBE}">
      <dgm:prSet/>
      <dgm:spPr/>
      <dgm:t>
        <a:bodyPr/>
        <a:lstStyle/>
        <a:p>
          <a:endParaRPr lang="ru-RU"/>
        </a:p>
      </dgm:t>
    </dgm:pt>
    <dgm:pt modelId="{DE50F632-3FB1-4900-A665-0A9897AA1FDA}" type="sibTrans" cxnId="{941FC444-25CC-4E9B-B546-6E1BE4280EBE}">
      <dgm:prSet/>
      <dgm:spPr/>
      <dgm:t>
        <a:bodyPr/>
        <a:lstStyle/>
        <a:p>
          <a:endParaRPr lang="ru-RU"/>
        </a:p>
      </dgm:t>
    </dgm:pt>
    <dgm:pt modelId="{53057B19-0478-4654-B9E6-828280FFC060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2.Продумати прочитане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0B6383A4-10AA-4F53-8118-9D2406A4EB8D}" type="parTrans" cxnId="{8611895D-300A-4E89-8512-1CBC25084CB9}">
      <dgm:prSet/>
      <dgm:spPr/>
      <dgm:t>
        <a:bodyPr/>
        <a:lstStyle/>
        <a:p>
          <a:endParaRPr lang="ru-RU"/>
        </a:p>
      </dgm:t>
    </dgm:pt>
    <dgm:pt modelId="{BA1DA20D-4FB0-4CC2-83EA-BDB85D061A13}" type="sibTrans" cxnId="{8611895D-300A-4E89-8512-1CBC25084CB9}">
      <dgm:prSet/>
      <dgm:spPr/>
      <dgm:t>
        <a:bodyPr/>
        <a:lstStyle/>
        <a:p>
          <a:endParaRPr lang="ru-RU"/>
        </a:p>
      </dgm:t>
    </dgm:pt>
    <dgm:pt modelId="{26F25DD3-7D21-4DBC-92C2-5C7DE7A946F5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3. Зробити потрібні виписки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72AFAE2B-F6DA-44CD-9EFB-F6356D1269BE}" type="parTrans" cxnId="{B8CC6AE1-DDCE-4B68-98CA-B1E8FA550129}">
      <dgm:prSet/>
      <dgm:spPr/>
      <dgm:t>
        <a:bodyPr/>
        <a:lstStyle/>
        <a:p>
          <a:endParaRPr lang="ru-RU"/>
        </a:p>
      </dgm:t>
    </dgm:pt>
    <dgm:pt modelId="{F3E217B2-30FF-4A2C-98BD-F0492AE4F199}" type="sibTrans" cxnId="{B8CC6AE1-DDCE-4B68-98CA-B1E8FA550129}">
      <dgm:prSet/>
      <dgm:spPr/>
      <dgm:t>
        <a:bodyPr/>
        <a:lstStyle/>
        <a:p>
          <a:endParaRPr lang="ru-RU"/>
        </a:p>
      </dgm:t>
    </dgm:pt>
    <dgm:pt modelId="{853F8466-01FA-4BB0-B9C9-0DF83880C5D1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1">
                  <a:lumMod val="95000"/>
                  <a:lumOff val="5000"/>
                </a:schemeClr>
              </a:solidFill>
            </a:rPr>
            <a:t>4.Усвідомити чого навчила книжка</a:t>
          </a:r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7EB60FD-52B8-4A89-90AC-A53DFFC1D7E0}" type="parTrans" cxnId="{7CBD6061-6BA9-49CC-B701-EA46E7B4DF7C}">
      <dgm:prSet/>
      <dgm:spPr/>
      <dgm:t>
        <a:bodyPr/>
        <a:lstStyle/>
        <a:p>
          <a:endParaRPr lang="ru-RU"/>
        </a:p>
      </dgm:t>
    </dgm:pt>
    <dgm:pt modelId="{3EAB1B16-06AF-45EE-A07A-774DAC2092D1}" type="sibTrans" cxnId="{7CBD6061-6BA9-49CC-B701-EA46E7B4DF7C}">
      <dgm:prSet/>
      <dgm:spPr/>
      <dgm:t>
        <a:bodyPr/>
        <a:lstStyle/>
        <a:p>
          <a:endParaRPr lang="ru-RU"/>
        </a:p>
      </dgm:t>
    </dgm:pt>
    <dgm:pt modelId="{E90E8611-AD11-4089-9965-DA3C5A4A1157}" type="pres">
      <dgm:prSet presAssocID="{9A02A5EE-7531-43F1-B3B1-A14C11550220}" presName="compositeShape" presStyleCnt="0">
        <dgm:presLayoutVars>
          <dgm:chMax val="7"/>
          <dgm:dir/>
          <dgm:resizeHandles val="exact"/>
        </dgm:presLayoutVars>
      </dgm:prSet>
      <dgm:spPr/>
    </dgm:pt>
    <dgm:pt modelId="{6539A6F5-619F-495F-9C56-D9BFF73793E4}" type="pres">
      <dgm:prSet presAssocID="{54AC8177-5671-40EE-A906-C0BBF677DC61}" presName="circ1" presStyleLbl="vennNode1" presStyleIdx="0" presStyleCnt="4" custLinFactNeighborX="226" custLinFactNeighborY="339"/>
      <dgm:spPr/>
      <dgm:t>
        <a:bodyPr/>
        <a:lstStyle/>
        <a:p>
          <a:endParaRPr lang="ru-RU"/>
        </a:p>
      </dgm:t>
    </dgm:pt>
    <dgm:pt modelId="{9FF5E5A9-7022-4AC7-82FC-E0EC732C94BE}" type="pres">
      <dgm:prSet presAssocID="{54AC8177-5671-40EE-A906-C0BBF677DC6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E425-BEA9-4A21-82A0-DA91749CAB97}" type="pres">
      <dgm:prSet presAssocID="{53057B19-0478-4654-B9E6-828280FFC060}" presName="circ2" presStyleLbl="vennNode1" presStyleIdx="1" presStyleCnt="4" custScaleX="139461"/>
      <dgm:spPr/>
      <dgm:t>
        <a:bodyPr/>
        <a:lstStyle/>
        <a:p>
          <a:endParaRPr lang="ru-RU"/>
        </a:p>
      </dgm:t>
    </dgm:pt>
    <dgm:pt modelId="{9B6E3550-8F7D-4DE5-98F4-F6BAD0971371}" type="pres">
      <dgm:prSet presAssocID="{53057B19-0478-4654-B9E6-828280FFC0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970A2-EAD3-45D5-AA7D-B79AFCFE2FD2}" type="pres">
      <dgm:prSet presAssocID="{26F25DD3-7D21-4DBC-92C2-5C7DE7A946F5}" presName="circ3" presStyleLbl="vennNode1" presStyleIdx="2" presStyleCnt="4"/>
      <dgm:spPr/>
      <dgm:t>
        <a:bodyPr/>
        <a:lstStyle/>
        <a:p>
          <a:endParaRPr lang="ru-RU"/>
        </a:p>
      </dgm:t>
    </dgm:pt>
    <dgm:pt modelId="{4DE3611E-882C-4035-9ED9-6A4877C37938}" type="pres">
      <dgm:prSet presAssocID="{26F25DD3-7D21-4DBC-92C2-5C7DE7A946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83252-9251-4215-920E-6B3B88E2A8D6}" type="pres">
      <dgm:prSet presAssocID="{853F8466-01FA-4BB0-B9C9-0DF83880C5D1}" presName="circ4" presStyleLbl="vennNode1" presStyleIdx="3" presStyleCnt="4" custScaleX="135811"/>
      <dgm:spPr/>
      <dgm:t>
        <a:bodyPr/>
        <a:lstStyle/>
        <a:p>
          <a:endParaRPr lang="ru-RU"/>
        </a:p>
      </dgm:t>
    </dgm:pt>
    <dgm:pt modelId="{D47BAC60-33F3-40B6-8731-C04C5829E6CD}" type="pres">
      <dgm:prSet presAssocID="{853F8466-01FA-4BB0-B9C9-0DF83880C5D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08DF5-349E-4DD1-B73E-4916A9FFDE02}" type="presOf" srcId="{26F25DD3-7D21-4DBC-92C2-5C7DE7A946F5}" destId="{4DE3611E-882C-4035-9ED9-6A4877C37938}" srcOrd="0" destOrd="0" presId="urn:microsoft.com/office/officeart/2005/8/layout/venn1"/>
    <dgm:cxn modelId="{5327E64F-FB57-492B-B9C3-09B3C7ED1806}" type="presOf" srcId="{54AC8177-5671-40EE-A906-C0BBF677DC61}" destId="{9FF5E5A9-7022-4AC7-82FC-E0EC732C94BE}" srcOrd="0" destOrd="0" presId="urn:microsoft.com/office/officeart/2005/8/layout/venn1"/>
    <dgm:cxn modelId="{7CBD6061-6BA9-49CC-B701-EA46E7B4DF7C}" srcId="{9A02A5EE-7531-43F1-B3B1-A14C11550220}" destId="{853F8466-01FA-4BB0-B9C9-0DF83880C5D1}" srcOrd="3" destOrd="0" parTransId="{E7EB60FD-52B8-4A89-90AC-A53DFFC1D7E0}" sibTransId="{3EAB1B16-06AF-45EE-A07A-774DAC2092D1}"/>
    <dgm:cxn modelId="{AFAC8323-8911-4944-8C1B-94E9ED2C7CF4}" type="presOf" srcId="{853F8466-01FA-4BB0-B9C9-0DF83880C5D1}" destId="{D47BAC60-33F3-40B6-8731-C04C5829E6CD}" srcOrd="0" destOrd="0" presId="urn:microsoft.com/office/officeart/2005/8/layout/venn1"/>
    <dgm:cxn modelId="{D7389B9D-8F4F-4995-94B8-3CACF7C4B861}" type="presOf" srcId="{853F8466-01FA-4BB0-B9C9-0DF83880C5D1}" destId="{A4583252-9251-4215-920E-6B3B88E2A8D6}" srcOrd="1" destOrd="0" presId="urn:microsoft.com/office/officeart/2005/8/layout/venn1"/>
    <dgm:cxn modelId="{941FC444-25CC-4E9B-B546-6E1BE4280EBE}" srcId="{9A02A5EE-7531-43F1-B3B1-A14C11550220}" destId="{54AC8177-5671-40EE-A906-C0BBF677DC61}" srcOrd="0" destOrd="0" parTransId="{FDF81C51-7A27-42B9-9970-C0442652743F}" sibTransId="{DE50F632-3FB1-4900-A665-0A9897AA1FDA}"/>
    <dgm:cxn modelId="{B8CC6AE1-DDCE-4B68-98CA-B1E8FA550129}" srcId="{9A02A5EE-7531-43F1-B3B1-A14C11550220}" destId="{26F25DD3-7D21-4DBC-92C2-5C7DE7A946F5}" srcOrd="2" destOrd="0" parTransId="{72AFAE2B-F6DA-44CD-9EFB-F6356D1269BE}" sibTransId="{F3E217B2-30FF-4A2C-98BD-F0492AE4F199}"/>
    <dgm:cxn modelId="{6C4DD4E7-83CC-4889-B4A2-21C2E677BA8C}" type="presOf" srcId="{9A02A5EE-7531-43F1-B3B1-A14C11550220}" destId="{E90E8611-AD11-4089-9965-DA3C5A4A1157}" srcOrd="0" destOrd="0" presId="urn:microsoft.com/office/officeart/2005/8/layout/venn1"/>
    <dgm:cxn modelId="{A7BBE5F4-B1EA-4D6B-820E-8409149975AA}" type="presOf" srcId="{54AC8177-5671-40EE-A906-C0BBF677DC61}" destId="{6539A6F5-619F-495F-9C56-D9BFF73793E4}" srcOrd="1" destOrd="0" presId="urn:microsoft.com/office/officeart/2005/8/layout/venn1"/>
    <dgm:cxn modelId="{37D87678-4373-4F75-A922-1517B3D98286}" type="presOf" srcId="{53057B19-0478-4654-B9E6-828280FFC060}" destId="{6DDDE425-BEA9-4A21-82A0-DA91749CAB97}" srcOrd="1" destOrd="0" presId="urn:microsoft.com/office/officeart/2005/8/layout/venn1"/>
    <dgm:cxn modelId="{1CE7F04B-F81F-48BA-B9D8-8C3728FEFDEB}" type="presOf" srcId="{53057B19-0478-4654-B9E6-828280FFC060}" destId="{9B6E3550-8F7D-4DE5-98F4-F6BAD0971371}" srcOrd="0" destOrd="0" presId="urn:microsoft.com/office/officeart/2005/8/layout/venn1"/>
    <dgm:cxn modelId="{8611895D-300A-4E89-8512-1CBC25084CB9}" srcId="{9A02A5EE-7531-43F1-B3B1-A14C11550220}" destId="{53057B19-0478-4654-B9E6-828280FFC060}" srcOrd="1" destOrd="0" parTransId="{0B6383A4-10AA-4F53-8118-9D2406A4EB8D}" sibTransId="{BA1DA20D-4FB0-4CC2-83EA-BDB85D061A13}"/>
    <dgm:cxn modelId="{847EE69A-EBDC-4413-88AD-CD697F1E1098}" type="presOf" srcId="{26F25DD3-7D21-4DBC-92C2-5C7DE7A946F5}" destId="{884970A2-EAD3-45D5-AA7D-B79AFCFE2FD2}" srcOrd="1" destOrd="0" presId="urn:microsoft.com/office/officeart/2005/8/layout/venn1"/>
    <dgm:cxn modelId="{9BE9B13B-DC7D-4098-8519-6696F8555462}" type="presParOf" srcId="{E90E8611-AD11-4089-9965-DA3C5A4A1157}" destId="{6539A6F5-619F-495F-9C56-D9BFF73793E4}" srcOrd="0" destOrd="0" presId="urn:microsoft.com/office/officeart/2005/8/layout/venn1"/>
    <dgm:cxn modelId="{82E3B1E1-B09A-41BA-B33E-474837D43A41}" type="presParOf" srcId="{E90E8611-AD11-4089-9965-DA3C5A4A1157}" destId="{9FF5E5A9-7022-4AC7-82FC-E0EC732C94BE}" srcOrd="1" destOrd="0" presId="urn:microsoft.com/office/officeart/2005/8/layout/venn1"/>
    <dgm:cxn modelId="{0B056890-10C5-4733-A30C-5D7F6D35A7D9}" type="presParOf" srcId="{E90E8611-AD11-4089-9965-DA3C5A4A1157}" destId="{6DDDE425-BEA9-4A21-82A0-DA91749CAB97}" srcOrd="2" destOrd="0" presId="urn:microsoft.com/office/officeart/2005/8/layout/venn1"/>
    <dgm:cxn modelId="{7BB15EA6-FFE6-44BD-9834-3098DB2AD3FD}" type="presParOf" srcId="{E90E8611-AD11-4089-9965-DA3C5A4A1157}" destId="{9B6E3550-8F7D-4DE5-98F4-F6BAD0971371}" srcOrd="3" destOrd="0" presId="urn:microsoft.com/office/officeart/2005/8/layout/venn1"/>
    <dgm:cxn modelId="{12DB6F62-D0C8-48A1-8420-66059D383719}" type="presParOf" srcId="{E90E8611-AD11-4089-9965-DA3C5A4A1157}" destId="{884970A2-EAD3-45D5-AA7D-B79AFCFE2FD2}" srcOrd="4" destOrd="0" presId="urn:microsoft.com/office/officeart/2005/8/layout/venn1"/>
    <dgm:cxn modelId="{2D46D458-BE90-4C40-B686-851BA570547F}" type="presParOf" srcId="{E90E8611-AD11-4089-9965-DA3C5A4A1157}" destId="{4DE3611E-882C-4035-9ED9-6A4877C37938}" srcOrd="5" destOrd="0" presId="urn:microsoft.com/office/officeart/2005/8/layout/venn1"/>
    <dgm:cxn modelId="{3B822696-0166-430F-8302-C18F000D1A73}" type="presParOf" srcId="{E90E8611-AD11-4089-9965-DA3C5A4A1157}" destId="{A4583252-9251-4215-920E-6B3B88E2A8D6}" srcOrd="6" destOrd="0" presId="urn:microsoft.com/office/officeart/2005/8/layout/venn1"/>
    <dgm:cxn modelId="{2D610CAE-B856-4DF3-B96A-C072A530A95A}" type="presParOf" srcId="{E90E8611-AD11-4089-9965-DA3C5A4A1157}" destId="{D47BAC60-33F3-40B6-8731-C04C5829E6CD}" srcOrd="7" destOrd="0" presId="urn:microsoft.com/office/officeart/2005/8/layout/venn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63B97-AB02-4084-BCDC-C3E74F6903F3}" type="datetimeFigureOut">
              <a:rPr lang="ru-RU"/>
              <a:pPr/>
              <a:t>14.11.2016</a:t>
            </a:fld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08065-99CC-47A4-A86A-4111D41D30F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27B553-7848-494E-93EF-2895F9FFBB43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3C5415-C388-43B6-AFBA-8DD68F38B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DEA4-450E-4537-B57F-D75C6FC5523C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603B-2FEC-4754-A1BA-D05466FC5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D182-FE06-43C3-91BF-280CC8DBB78E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FF74-569A-4C2E-91E1-A1DD91790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AED2A-7308-4DF3-8E31-0E684D018681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D5FB-4DED-48AC-AD26-A5938A3C3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45E0-C49E-4C9F-8100-86C05817545D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4114-9F1C-47B6-BB7A-488FEB89A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4CBF-31B3-4931-ADF9-3F26EFA3B624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10D9C-3962-4F6B-B0E2-DB922C756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37FB-401D-4FEA-AD0A-44E1EB5D63BC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5C3-049A-4608-B4B4-43749BD39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C008-9BE9-4DD9-8DCF-04BF89819D6C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2457-7286-4350-9B92-AD6C86B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BECC-D5B8-45D7-BEEC-877141AF711A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236C-8C47-414F-B449-81FC7C32B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85DD-4C69-4AF7-A83B-8DF2A39EEDB1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5B82-795D-43E3-B953-782F2ADF3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FFD2-EF4F-4751-9C81-6AE7BBD03591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4BFC-5939-4A66-9C1F-9D1794039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55C0-CEAE-4988-A58C-13D892E8DA93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EDA4-D353-4486-A424-975A64C94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E54B5C-9FD0-4187-BDBC-9D993A5BBD3A}" type="datetimeFigureOut">
              <a:rPr lang="ru-RU"/>
              <a:pPr>
                <a:defRPr/>
              </a:pPr>
              <a:t>14.11.2016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963E85-2C45-41CA-AE30-11F22F1E1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35" r:id="rId7"/>
    <p:sldLayoutId id="2147483842" r:id="rId8"/>
    <p:sldLayoutId id="2147483834" r:id="rId9"/>
    <p:sldLayoutId id="2147483833" r:id="rId10"/>
    <p:sldLayoutId id="21474838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00B0F0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 descr="b9a423c10360f0ac82124285b8a493e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63686">
            <a:off x="4456113" y="3860800"/>
            <a:ext cx="3081337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72009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400" b="1" i="1">
                <a:solidFill>
                  <a:srgbClr val="000066"/>
                </a:solidFill>
                <a:latin typeface="Times New Roman" pitchFamily="18" charset="0"/>
              </a:rPr>
              <a:t>Правила </a:t>
            </a:r>
          </a:p>
          <a:p>
            <a:pPr algn="ctr">
              <a:spcBef>
                <a:spcPct val="50000"/>
              </a:spcBef>
            </a:pPr>
            <a:r>
              <a:rPr lang="uk-UA" sz="4400" b="1" i="1">
                <a:solidFill>
                  <a:srgbClr val="000066"/>
                </a:solidFill>
                <a:latin typeface="Times New Roman" pitchFamily="18" charset="0"/>
              </a:rPr>
              <a:t>поводження з книгою</a:t>
            </a:r>
            <a:endParaRPr lang="ru-RU" sz="44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/>
              <a:t>    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зважаючи на те, що книгу витісняють інші розваги  (телевізор, комп'ютер), читання книг залишається  корисним і актуальним, і варто насолоджуватися читанням, поринаючи у світ  знань і фантазії. 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Книги творять людину, навчаючи її мудрості й доброти.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Той, хто  читає багато книжок  і робить це вдумливо, сам мислить краще, учиться правильно висловлювати думки, мова такої людини красива, плавна й милозвучна.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500042"/>
            <a:ext cx="35242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Висновок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3555" name="Рисунок 5" descr="6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428625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6" descr="6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28625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pic>
        <p:nvPicPr>
          <p:cNvPr id="24579" name="Рисунок 3" descr="G:\книга\12.jpg"/>
          <p:cNvPicPr>
            <a:picLocks noChangeAspect="1" noChangeArrowheads="1"/>
          </p:cNvPicPr>
          <p:nvPr/>
        </p:nvPicPr>
        <p:blipFill>
          <a:blip r:embed="rId3"/>
          <a:srcRect r="50008" b="50104"/>
          <a:stretch>
            <a:fillRect/>
          </a:stretch>
        </p:blipFill>
        <p:spPr bwMode="auto">
          <a:xfrm>
            <a:off x="0" y="-285750"/>
            <a:ext cx="9144000" cy="750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20447158">
            <a:off x="433240" y="913280"/>
            <a:ext cx="8340693" cy="366075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Дякуємо за увагу!!!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00063" y="1785938"/>
            <a:ext cx="8286750" cy="3571875"/>
          </a:xfrm>
        </p:spPr>
        <p:txBody>
          <a:bodyPr/>
          <a:lstStyle/>
          <a:p>
            <a:r>
              <a:rPr lang="uk-UA" sz="2800" smtClean="0">
                <a:solidFill>
                  <a:srgbClr val="FF0066"/>
                </a:solidFill>
              </a:rPr>
              <a:t>Книга – найкращий друг дітей. Це – духовний заповіт одного покоління іншому. З книги ви дізнаєтесь про минуле і про майбутнє. Вона навчить вас добре працювати.</a:t>
            </a:r>
            <a:br>
              <a:rPr lang="uk-UA" sz="2800" smtClean="0">
                <a:solidFill>
                  <a:srgbClr val="FF0066"/>
                </a:solidFill>
              </a:rPr>
            </a:br>
            <a:r>
              <a:rPr lang="uk-UA" sz="2800" smtClean="0">
                <a:solidFill>
                  <a:srgbClr val="FF0066"/>
                </a:solidFill>
              </a:rPr>
              <a:t>Бережіть книгу! Допоможіть їй залишитися 	красивою і чистою, а вона допоможе вам 		стати 	освіченими людьми.</a:t>
            </a:r>
            <a:endParaRPr lang="ru-RU" sz="2800" smtClean="0">
              <a:solidFill>
                <a:srgbClr val="FF0066"/>
              </a:solidFill>
            </a:endParaRPr>
          </a:p>
        </p:txBody>
      </p:sp>
      <p:pic>
        <p:nvPicPr>
          <p:cNvPr id="15362" name="Содержимое 6" descr="43.wm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4435475"/>
            <a:ext cx="2347913" cy="2422525"/>
          </a:xfrm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4929188" y="214313"/>
            <a:ext cx="42148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Без книг ми не можемо ні </a:t>
            </a:r>
          </a:p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жити, ні боротися, ні страждати,</a:t>
            </a:r>
          </a:p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ні розвиватися і перемагати,</a:t>
            </a:r>
          </a:p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ні впевнено йти  до того розумного </a:t>
            </a:r>
          </a:p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і прекрасного майбутнього,  </a:t>
            </a:r>
          </a:p>
          <a:p>
            <a:pPr>
              <a:buFont typeface="Wingdings" pitchFamily="2" charset="2"/>
              <a:buNone/>
            </a:pPr>
            <a:r>
              <a:rPr lang="uk-UA" b="1">
                <a:solidFill>
                  <a:schemeClr val="bg1"/>
                </a:solidFill>
              </a:rPr>
              <a:t>у яке віримо.</a:t>
            </a:r>
            <a:endParaRPr lang="uk-UA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uk-UA">
                <a:solidFill>
                  <a:schemeClr val="bg1"/>
                </a:solidFill>
              </a:rPr>
              <a:t>                           </a:t>
            </a:r>
            <a:r>
              <a:rPr lang="uk-UA" sz="1600">
                <a:solidFill>
                  <a:schemeClr val="bg1"/>
                </a:solidFill>
              </a:rPr>
              <a:t>К.Паустовський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книга\1251208228_1234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2010872" cy="2357430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051" name="Picture 3" descr="G:\книга\books228577dtg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14290"/>
            <a:ext cx="2000248" cy="2000248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571472" y="500042"/>
            <a:ext cx="8180766" cy="70788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Правила  </a:t>
            </a: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поводження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з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книгою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625" y="1143000"/>
            <a:ext cx="746760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Обгортати книгу в папір – не бруднитиметься обкладинка.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Не читати книгу під час вживання їжі – можна забруднити її.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Не класти в книгу олівців, ручок та інших товстих предметів – від цього рветься палітурка.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Не рвати сторінок, не малювати і не писати нічого в книзі.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Не загинати ріжків на сторінках книги – краще зробити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закладинку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Не перегинати книгу – від цього вириваються сторінки.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7. Перегортайте сторінку, тримаючи її за верхній край.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746760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00232" y="214290"/>
            <a:ext cx="40639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Гігієна читання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7411" name="Picture 2" descr="G:\книга\skachat_skazki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4675" y="0"/>
            <a:ext cx="22193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0a2aaa14a4057e8689ba8ef4681cb3c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0" y="5053013"/>
            <a:ext cx="1462088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5918" y="214290"/>
            <a:ext cx="4663521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Обов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’</a:t>
            </a:r>
            <a:r>
              <a:rPr lang="uk-UA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язки</a:t>
            </a: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читача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42976" y="214290"/>
            <a:ext cx="67794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Завдання під час читання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357166"/>
            <a:ext cx="420345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Заповіді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читача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4098" name="Picture 2" descr="G:\книга\06022009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088763"/>
            <a:ext cx="2119314" cy="2769237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746760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Читання – одне з найважливіших занять у самоосвіті і ставитися до нього треба серйозно.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Читаючи, треба думати, шукати головне, основне, найістотніше.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Домагатися, щоб кожне слово, термін, фраза були добре зрозумілими.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Обов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язково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конспектувати прочитане.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Не залишати книжку не дочитаною – головне може бути попереду.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Прочитане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язувати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 життям, з практикою, з досвідом.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484" name="Picture 5" descr="79b3566c165c61829f2bf362f6589fa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8575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467600" cy="3643338"/>
          </a:xfrm>
        </p:spPr>
        <p:txBody>
          <a:bodyPr>
            <a:normAutofit/>
          </a:bodyPr>
          <a:lstStyle/>
          <a:p>
            <a:pPr lvl="5">
              <a:defRPr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7. Не забувати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язувати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прочитане з раніше вивченим.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8. Де потрібно – змушувати працювати й уяву.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9. Повторення – найкращий спосіб закріплення прочитаного.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10. Ознайомитися з рецензіями і відгуками про книжку.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11. Раніше ніж критикувати книгу, добре розібратися у її змісті.</a:t>
            </a:r>
          </a:p>
          <a:p>
            <a:pPr marL="420624" indent="-384048" fontAlgn="auto"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12. Слід урізноманітнювати прийоми і способи читання.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6" name="Picture 7" descr="618fa2b8e67a5dda335c15deb6186f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2376487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boo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"/>
            <a:ext cx="25558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Найпоширеніша книга у світі — це Біблія. Вона перекладена на 314 мов;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Найдревніша бібліотека —  це колекція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асірійського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царя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Ашшурбаніпала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Найбільша — Бібліотека конгресу США ( 26 млн. книг і брошур );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Найдревніша буква « О » залишилася незмінною в тому ж вигляді, у якому вона була прийнята у фінікійському алфавіті  ( біля 1300 років до н.е. ) .</a:t>
            </a:r>
          </a:p>
          <a:p>
            <a:pPr marL="420624" indent="-384048"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 2"/>
              <a:buChar char=""/>
              <a:defRPr/>
            </a:pP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Рекордна кількість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опечаток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була зроблена 22 серпня 1978 року в газеті « Тайм». У матеріалі про Папу римського Павла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VI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було  допущено 97 </a:t>
            </a:r>
            <a:r>
              <a:rPr lang="uk-UA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опечаток</a:t>
            </a:r>
            <a:r>
              <a:rPr lang="uk-U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28604"/>
            <a:ext cx="27574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Цікавинки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2531" name="Picture 7" descr="book3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214313"/>
            <a:ext cx="18732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Другая 6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FF0066"/>
      </a:accent2>
      <a:accent3>
        <a:srgbClr val="00B0F0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255</TotalTime>
  <Words>556</Words>
  <Application>Microsoft Office PowerPoint</Application>
  <PresentationFormat>Экран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Wingdings 2</vt:lpstr>
      <vt:lpstr>Calibri</vt:lpstr>
      <vt:lpstr>Times New Roman</vt:lpstr>
      <vt:lpstr>Wingdings</vt:lpstr>
      <vt:lpstr>Тема2</vt:lpstr>
      <vt:lpstr>Слайд 1</vt:lpstr>
      <vt:lpstr>Книга – найкращий друг дітей. Це – духовний заповіт одного покоління іншому. З книги ви дізнаєтесь про минуле і про майбутнє. Вона навчить вас добре працювати. Бережіть книгу! Допоможіть їй залишитися  красивою і чистою, а вона допоможе вам   стати  освіченими людьми.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Дуркина Алена</dc:creator>
  <cp:lastModifiedBy>Користувач</cp:lastModifiedBy>
  <cp:revision>35</cp:revision>
  <dcterms:created xsi:type="dcterms:W3CDTF">2010-04-16T16:21:21Z</dcterms:created>
  <dcterms:modified xsi:type="dcterms:W3CDTF">2016-11-14T07:01:03Z</dcterms:modified>
</cp:coreProperties>
</file>