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8" r:id="rId3"/>
    <p:sldId id="269" r:id="rId4"/>
    <p:sldId id="270" r:id="rId5"/>
    <p:sldId id="271" r:id="rId6"/>
    <p:sldId id="272" r:id="rId7"/>
    <p:sldId id="273" r:id="rId8"/>
    <p:sldId id="275" r:id="rId9"/>
    <p:sldId id="276" r:id="rId10"/>
    <p:sldId id="278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Допомога кіборгу</a:t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Леоніду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Хмелькову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askoldova-mohyla.org/uk/image,4552,1024,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3276598" cy="3467100"/>
          </a:xfrm>
          <a:prstGeom prst="rect">
            <a:avLst/>
          </a:prstGeom>
          <a:noFill/>
        </p:spPr>
      </p:pic>
      <p:pic>
        <p:nvPicPr>
          <p:cNvPr id="5" name="Picture 2" descr="http://vsesvit-news.info/pictures/1420261911_logo-slogan-fin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692960"/>
            <a:ext cx="3124200" cy="3165040"/>
          </a:xfrm>
          <a:prstGeom prst="rect">
            <a:avLst/>
          </a:prstGeom>
          <a:noFill/>
        </p:spPr>
      </p:pic>
      <p:pic>
        <p:nvPicPr>
          <p:cNvPr id="6" name="Picture 8" descr="https://static.wixstatic.com/media/f2943c_cac9f8994bdc45f78a5e06be53af0511.jpg/v1/fill/w_354,h_238,al_c,q_80,usm_0.66_1.00_0.01/f2943c_cac9f8994bdc45f78a5e06be53af0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657600"/>
            <a:ext cx="3031832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200" b="1" i="1" dirty="0" smtClean="0">
                <a:solidFill>
                  <a:schemeClr val="tx2">
                    <a:lumMod val="75000"/>
                  </a:schemeClr>
                </a:solidFill>
              </a:rPr>
              <a:t>Нарис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Так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</a:rPr>
              <a:t>ніхто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</a:rPr>
              <a:t>кохав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Нарис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на три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дії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1066800"/>
            <a:ext cx="4953000" cy="50593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Менші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дивилися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раділися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така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Любов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старші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дивилися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рівнялися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таку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Любов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дорослі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дивилися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журилися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таку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Любов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встав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дякував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організований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ярмарок, за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перераховані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гроші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листи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малюнки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…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говорив, а ми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встидалися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за те,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дякує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за те,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так мало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зробили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більше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зробила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Їхня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Любов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встав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такий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високий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Хміль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то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найвища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трав’яниста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рослина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Україні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		…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вище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тільки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Любов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Леонід і Аліна Хмельков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3434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Допоможіть Леоніду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Хмелькову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askoldova-mohyla.org/uk/image,4552,1024,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3276598" cy="3467100"/>
          </a:xfrm>
          <a:prstGeom prst="rect">
            <a:avLst/>
          </a:prstGeom>
          <a:noFill/>
        </p:spPr>
      </p:pic>
      <p:pic>
        <p:nvPicPr>
          <p:cNvPr id="5" name="Picture 2" descr="http://vsesvit-news.info/pictures/1420261911_logo-slogan-fin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692960"/>
            <a:ext cx="3124200" cy="3165040"/>
          </a:xfrm>
          <a:prstGeom prst="rect">
            <a:avLst/>
          </a:prstGeom>
          <a:noFill/>
        </p:spPr>
      </p:pic>
      <p:pic>
        <p:nvPicPr>
          <p:cNvPr id="6" name="Picture 8" descr="https://static.wixstatic.com/media/f2943c_cac9f8994bdc45f78a5e06be53af0511.jpg/v1/fill/w_354,h_238,al_c,q_80,usm_0.66_1.00_0.01/f2943c_cac9f8994bdc45f78a5e06be53af0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124200"/>
            <a:ext cx="3031832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Убогий духом не </a:t>
            </a:r>
            <a:r>
              <a:rPr lang="ru-RU" sz="31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31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багатим</a:t>
            </a:r>
            <a: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sz="31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грошей </a:t>
            </a:r>
            <a:r>
              <a:rPr lang="ru-RU" sz="31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 Петро </a:t>
            </a:r>
            <a:r>
              <a:rPr lang="ru-RU" sz="31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Яцик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6" name="Picture 4" descr="меценат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81200"/>
            <a:ext cx="4933950" cy="4752975"/>
          </a:xfrm>
          <a:prstGeom prst="rect">
            <a:avLst/>
          </a:prstGeom>
          <a:noFill/>
        </p:spPr>
      </p:pic>
      <p:pic>
        <p:nvPicPr>
          <p:cNvPr id="25602" name="Picture 2" descr="http://vsesvit-news.info/pictures/1420261911_logo-slogan-fin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3886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image.tsn.ua/media/images3/315x210/Mar2015/384671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2135"/>
            <a:ext cx="3962400" cy="3288097"/>
          </a:xfrm>
          <a:prstGeom prst="rect">
            <a:avLst/>
          </a:prstGeom>
          <a:noFill/>
        </p:spPr>
      </p:pic>
      <p:pic>
        <p:nvPicPr>
          <p:cNvPr id="26628" name="Picture 4" descr="http://visnik-press.com.ua/wp-content/uploads/2015/03/%D0%9A%D1%96%D0%B1%D0%BE%D1%80%D0%B3%D0%B8-%E2%80%93-%D0%B1%D0%B0%D0%B1%D1%83%D1%81%D1%8F-%D0%93%D0%B0%D0%BB%D0%B8%D0%BD%D0%B0-%D0%A2%D0%B8%D1%85%D0%BE%D0%BD%D1%96%D0%B2%D0%BD%D0%B0-%D1%82%D0%B0-%D0%9B%D0%B5%D0%BE%D0%BD%D1%96%D0%B4-%D0%A5%D0%BC%D0%B5%D0%BB%D1%8C%D0%BA%D0%BE%D0%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3962400" cy="3124200"/>
          </a:xfrm>
          <a:prstGeom prst="rect">
            <a:avLst/>
          </a:prstGeom>
          <a:noFill/>
        </p:spPr>
      </p:pic>
      <p:pic>
        <p:nvPicPr>
          <p:cNvPr id="26630" name="Picture 6" descr="https://i.ytimg.com/vi/taEzT9kUESA/h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2399"/>
            <a:ext cx="4394199" cy="3200401"/>
          </a:xfrm>
          <a:prstGeom prst="rect">
            <a:avLst/>
          </a:prstGeom>
          <a:noFill/>
        </p:spPr>
      </p:pic>
      <p:pic>
        <p:nvPicPr>
          <p:cNvPr id="26632" name="Picture 8" descr="http://cs627625.vk.me/v627625522/fc58/QJb133dkcC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05200"/>
            <a:ext cx="460049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Леонід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Хмельков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tatic.wixstatic.com/media/f2943c_9d41bc9dc91d4af7a129016a45eee3fc.jpg/v1/fill/w_179,h_177,al_c,q_80,usm_0.66_1.00_0.01/f2943c_9d41bc9dc91d4af7a129016a45eee3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495800" cy="4800600"/>
          </a:xfrm>
          <a:prstGeom prst="rect">
            <a:avLst/>
          </a:prstGeom>
          <a:noFill/>
        </p:spPr>
      </p:pic>
      <p:pic>
        <p:nvPicPr>
          <p:cNvPr id="27650" name="Picture 2" descr="http://ukr-online.com/uploads/posts/2015-03/1427032502_kibo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66725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Гора Карачун после обстрела боевиками. Фоторепортаж / Горд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4267200" cy="3657600"/>
          </a:xfrm>
          <a:prstGeom prst="rect">
            <a:avLst/>
          </a:prstGeom>
          <a:noFill/>
        </p:spPr>
      </p:pic>
      <p:pic>
        <p:nvPicPr>
          <p:cNvPr id="28676" name="Picture 4" descr="Гора Карачун после обстрела боевиками. Фоторепортаж / Горд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3400" cy="3276600"/>
          </a:xfrm>
          <a:prstGeom prst="rect">
            <a:avLst/>
          </a:prstGeom>
          <a:noFill/>
        </p:spPr>
      </p:pic>
      <p:pic>
        <p:nvPicPr>
          <p:cNvPr id="28678" name="Picture 6" descr="http://sockraina.com/wp-content/uploads/2016/04/10344188_725104497552058_1484571262045514899_o.jpg_resiz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4594" y="0"/>
            <a:ext cx="4899406" cy="3429000"/>
          </a:xfrm>
          <a:prstGeom prst="rect">
            <a:avLst/>
          </a:prstGeom>
          <a:noFill/>
        </p:spPr>
      </p:pic>
      <p:pic>
        <p:nvPicPr>
          <p:cNvPr id="28682" name="Picture 10" descr="http://slavgorod.com.ua/Images/NewsArticle/5Pj/_5PjQLTC39zC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news.pn/photo/bb6ecaa85494249877120435443bd583.i700x467x5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352800"/>
            <a:ext cx="4911392" cy="3505200"/>
          </a:xfrm>
          <a:prstGeom prst="rect">
            <a:avLst/>
          </a:prstGeom>
          <a:noFill/>
        </p:spPr>
      </p:pic>
      <p:pic>
        <p:nvPicPr>
          <p:cNvPr id="29698" name="Picture 2" descr="http://kor.ill.in.ua/m/610x385/1517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10250" cy="3667126"/>
          </a:xfrm>
          <a:prstGeom prst="rect">
            <a:avLst/>
          </a:prstGeom>
          <a:noFill/>
        </p:spPr>
      </p:pic>
      <p:pic>
        <p:nvPicPr>
          <p:cNvPr id="29700" name="Picture 4" descr="http://uapress.info/content/news/2015/1/56991/big2/f4becbb2ef10f8a1ca10a064e0cfb11d1421358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5105400" cy="3505200"/>
          </a:xfrm>
          <a:prstGeom prst="rect">
            <a:avLst/>
          </a:prstGeom>
          <a:noFill/>
        </p:spPr>
      </p:pic>
      <p:pic>
        <p:nvPicPr>
          <p:cNvPr id="29702" name="Picture 6" descr="http://rian.com.ua/images/35803/87/3580387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0"/>
            <a:ext cx="4724400" cy="3467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22" name="AutoShape 2" descr="Картинки по запросу леонід хмель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http://pokrovska.kiev.ua/sites/default/files/imagecache/highslide_full/imag0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87557" cy="3352800"/>
          </a:xfrm>
          <a:prstGeom prst="rect">
            <a:avLst/>
          </a:prstGeom>
          <a:noFill/>
        </p:spPr>
      </p:pic>
      <p:pic>
        <p:nvPicPr>
          <p:cNvPr id="30726" name="Picture 6" descr="http://visnik-press.com.ua/wp-content/uploads/2015/02/%D0%9B%D0%B5%D0%BE%D0%BD%D1%96%D0%B4-%D0%A5%D0%BC%D0%B5%D0%BB%D1%8C%D0%BA%D0%BE%D0%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1" y="3352800"/>
            <a:ext cx="4876800" cy="3505200"/>
          </a:xfrm>
          <a:prstGeom prst="rect">
            <a:avLst/>
          </a:prstGeom>
          <a:noFill/>
        </p:spPr>
      </p:pic>
      <p:pic>
        <p:nvPicPr>
          <p:cNvPr id="30730" name="Picture 10" descr="http://storage1.censor.net.ua/images/f/b/5/d/fb5d889260677a362fcf28f942c04fcc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4775199" cy="3581400"/>
          </a:xfrm>
          <a:prstGeom prst="rect">
            <a:avLst/>
          </a:prstGeom>
          <a:noFill/>
        </p:spPr>
      </p:pic>
      <p:pic>
        <p:nvPicPr>
          <p:cNvPr id="30732" name="Picture 12" descr="https://pp.vk.me/c624129/v624129522/21ca0/SNnPbWEglW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-36018"/>
            <a:ext cx="4724400" cy="3541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Documents and Settings\User\Рабочий стол\джура 16\зустріч з Л.Хмельковим 7 клас\SDC146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59259"/>
            <a:ext cx="5334000" cy="379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джура 16\зустріч з Л.Хмельковим 7 клас\SDC146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0"/>
            <a:ext cx="449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джура 16\зустріч з Л.Хмельковим 7 клас\SDC146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06925" cy="308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C:\Documents and Settings\User\Рабочий стол\джура 16\л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629400" cy="17526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/>
              <a:t> 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31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1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Переяслав-Хмельницькому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1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Київщині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одружилися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31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бійці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-“</a:t>
            </a:r>
            <a:r>
              <a:rPr lang="ru-RU" sz="31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кіборги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 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Visnik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Опубліковано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Грудень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22, 2015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4876800"/>
            <a:ext cx="4495800" cy="15240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фото ліворуч: Леонід </a:t>
            </a:r>
            <a:r>
              <a:rPr lang="uk-UA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Хмельков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дружиною Аліною</a:t>
            </a:r>
          </a:p>
          <a:p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фото праворуч: Леонід </a:t>
            </a:r>
            <a:r>
              <a:rPr lang="uk-UA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Хмельков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дружиною (позаду)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User\Рабочий стол\джура 16\зустріч з Л.Хмельковим 7 клас\SDC146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133600"/>
            <a:ext cx="4876800" cy="278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Леонід і Аліна Хмелькови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3352800" cy="4953000"/>
          </a:xfrm>
          <a:prstGeom prst="rect">
            <a:avLst/>
          </a:prstGeom>
          <a:noFill/>
        </p:spPr>
      </p:pic>
      <p:pic>
        <p:nvPicPr>
          <p:cNvPr id="33796" name="Picture 4" descr="Вісник Переяславщи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286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29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Допомога кіборгу  Леоніду Хмелькову!</vt:lpstr>
      <vt:lpstr> Убогий духом не може бути багатим, незважаючи на те, скільки грошей він має.       Петро Яцик </vt:lpstr>
      <vt:lpstr>Слайд 3</vt:lpstr>
      <vt:lpstr>Леонід Хмельков</vt:lpstr>
      <vt:lpstr>Слайд 5</vt:lpstr>
      <vt:lpstr>Слайд 6</vt:lpstr>
      <vt:lpstr>Слайд 7</vt:lpstr>
      <vt:lpstr>Слайд 8</vt:lpstr>
      <vt:lpstr>  19 грудня в Переяслав-Хмельницькому на Київщині одружилися  два бійці-“кіборги”  Автор Visnik, Опубліковано: Грудень 22, 2015 </vt:lpstr>
      <vt:lpstr>Нарис Так ніхто не кохав… Нарис на три дії </vt:lpstr>
      <vt:lpstr>Допоможіть Леоніду Хмелькову!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Користувач</cp:lastModifiedBy>
  <cp:revision>14</cp:revision>
  <dcterms:created xsi:type="dcterms:W3CDTF">2006-08-16T00:00:00Z</dcterms:created>
  <dcterms:modified xsi:type="dcterms:W3CDTF">2016-11-14T11:11:56Z</dcterms:modified>
</cp:coreProperties>
</file>