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4" r:id="rId5"/>
    <p:sldId id="275" r:id="rId6"/>
    <p:sldId id="284" r:id="rId7"/>
    <p:sldId id="276" r:id="rId8"/>
    <p:sldId id="277" r:id="rId9"/>
    <p:sldId id="278" r:id="rId10"/>
    <p:sldId id="260" r:id="rId11"/>
    <p:sldId id="261" r:id="rId12"/>
    <p:sldId id="262" r:id="rId13"/>
    <p:sldId id="264" r:id="rId14"/>
    <p:sldId id="267" r:id="rId15"/>
    <p:sldId id="268" r:id="rId16"/>
    <p:sldId id="270" r:id="rId17"/>
    <p:sldId id="271" r:id="rId18"/>
    <p:sldId id="272" r:id="rId19"/>
    <p:sldId id="273" r:id="rId20"/>
    <p:sldId id="281" r:id="rId21"/>
    <p:sldId id="282" r:id="rId22"/>
    <p:sldId id="280" r:id="rId23"/>
    <p:sldId id="28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D0C5F9-0C54-474C-A9F7-63A2A840DD5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260B813-3CE7-424D-A46D-21255B58E285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92AACDA9-53D0-48BB-8C2C-DD0F4DC34F0C}" type="parTrans" cxnId="{A7C4F3DC-FF98-4C6E-AA1F-D890395A14EA}">
      <dgm:prSet/>
      <dgm:spPr/>
      <dgm:t>
        <a:bodyPr/>
        <a:lstStyle/>
        <a:p>
          <a:endParaRPr lang="uk-UA"/>
        </a:p>
      </dgm:t>
    </dgm:pt>
    <dgm:pt modelId="{4D753865-2360-4463-BFEE-C76F0D4378A8}" type="sibTrans" cxnId="{A7C4F3DC-FF98-4C6E-AA1F-D890395A14EA}">
      <dgm:prSet/>
      <dgm:spPr/>
      <dgm:t>
        <a:bodyPr/>
        <a:lstStyle/>
        <a:p>
          <a:endParaRPr lang="uk-UA"/>
        </a:p>
      </dgm:t>
    </dgm:pt>
    <dgm:pt modelId="{AE718E54-5F27-4C08-9114-D65F426B9E0E}">
      <dgm:prSet phldrT="[Текст]"/>
      <dgm:spPr/>
      <dgm:t>
        <a:bodyPr/>
        <a:lstStyle/>
        <a:p>
          <a:r>
            <a:rPr lang="uk-UA" b="1" dirty="0" smtClean="0"/>
            <a:t>Використання інноваційних технологій на уроках </a:t>
          </a:r>
          <a:endParaRPr lang="uk-UA" b="1" dirty="0"/>
        </a:p>
      </dgm:t>
    </dgm:pt>
    <dgm:pt modelId="{0AE32662-0723-49E0-81FB-C647380D5BEB}" type="parTrans" cxnId="{A353BA3E-72FE-4058-88B1-47BDBB704B73}">
      <dgm:prSet/>
      <dgm:spPr/>
      <dgm:t>
        <a:bodyPr/>
        <a:lstStyle/>
        <a:p>
          <a:endParaRPr lang="uk-UA"/>
        </a:p>
      </dgm:t>
    </dgm:pt>
    <dgm:pt modelId="{A3286D7D-F781-477F-BD85-C6A97146463D}" type="sibTrans" cxnId="{A353BA3E-72FE-4058-88B1-47BDBB704B73}">
      <dgm:prSet/>
      <dgm:spPr/>
      <dgm:t>
        <a:bodyPr/>
        <a:lstStyle/>
        <a:p>
          <a:endParaRPr lang="uk-UA"/>
        </a:p>
      </dgm:t>
    </dgm:pt>
    <dgm:pt modelId="{78DDF4C4-D725-402A-BE82-DC4908691BCA}">
      <dgm:prSet phldrT="[Текст]"/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F14BC93D-D301-4091-BF3C-7CB7B5AF28E3}" type="parTrans" cxnId="{5AEE2A3E-748A-447D-AB7A-9386FAF596F4}">
      <dgm:prSet/>
      <dgm:spPr/>
      <dgm:t>
        <a:bodyPr/>
        <a:lstStyle/>
        <a:p>
          <a:endParaRPr lang="uk-UA"/>
        </a:p>
      </dgm:t>
    </dgm:pt>
    <dgm:pt modelId="{7D635C2F-6CBF-4A6D-AAC1-B18F5BC7974D}" type="sibTrans" cxnId="{5AEE2A3E-748A-447D-AB7A-9386FAF596F4}">
      <dgm:prSet/>
      <dgm:spPr/>
      <dgm:t>
        <a:bodyPr/>
        <a:lstStyle/>
        <a:p>
          <a:endParaRPr lang="uk-UA"/>
        </a:p>
      </dgm:t>
    </dgm:pt>
    <dgm:pt modelId="{4C1774BC-B444-4CDD-9AC6-282D38473208}">
      <dgm:prSet phldrT="[Текст]"/>
      <dgm:spPr/>
      <dgm:t>
        <a:bodyPr/>
        <a:lstStyle/>
        <a:p>
          <a:r>
            <a:rPr lang="uk-UA" b="1" dirty="0" smtClean="0"/>
            <a:t>Нестандартні уроки</a:t>
          </a:r>
          <a:endParaRPr lang="uk-UA" b="1" dirty="0"/>
        </a:p>
      </dgm:t>
    </dgm:pt>
    <dgm:pt modelId="{955914BC-F8AA-4885-8DA3-B49538C10556}" type="parTrans" cxnId="{4048E09C-3F6A-4DBC-9634-27DE5D52234D}">
      <dgm:prSet/>
      <dgm:spPr/>
      <dgm:t>
        <a:bodyPr/>
        <a:lstStyle/>
        <a:p>
          <a:endParaRPr lang="uk-UA"/>
        </a:p>
      </dgm:t>
    </dgm:pt>
    <dgm:pt modelId="{BC209480-14AD-4CD4-8B37-DF52AD8BA904}" type="sibTrans" cxnId="{4048E09C-3F6A-4DBC-9634-27DE5D52234D}">
      <dgm:prSet/>
      <dgm:spPr/>
      <dgm:t>
        <a:bodyPr/>
        <a:lstStyle/>
        <a:p>
          <a:endParaRPr lang="uk-UA"/>
        </a:p>
      </dgm:t>
    </dgm:pt>
    <dgm:pt modelId="{11CFCDA4-E1D5-43B8-B452-E52FABC38322}">
      <dgm:prSet phldrT="[Текст]"/>
      <dgm:spPr/>
      <dgm:t>
        <a:bodyPr/>
        <a:lstStyle/>
        <a:p>
          <a:r>
            <a:rPr lang="uk-UA" dirty="0" smtClean="0"/>
            <a:t>3</a:t>
          </a:r>
          <a:endParaRPr lang="uk-UA" dirty="0"/>
        </a:p>
      </dgm:t>
    </dgm:pt>
    <dgm:pt modelId="{28D9069B-95FC-4685-A380-9B68E6C4CFEF}" type="parTrans" cxnId="{DA5F6FC1-0072-4FFA-A989-AB22FE0ED652}">
      <dgm:prSet/>
      <dgm:spPr/>
      <dgm:t>
        <a:bodyPr/>
        <a:lstStyle/>
        <a:p>
          <a:endParaRPr lang="uk-UA"/>
        </a:p>
      </dgm:t>
    </dgm:pt>
    <dgm:pt modelId="{E488C94D-5A75-4B1B-8CF4-39BE1C29F6A7}" type="sibTrans" cxnId="{DA5F6FC1-0072-4FFA-A989-AB22FE0ED652}">
      <dgm:prSet/>
      <dgm:spPr/>
      <dgm:t>
        <a:bodyPr/>
        <a:lstStyle/>
        <a:p>
          <a:endParaRPr lang="uk-UA"/>
        </a:p>
      </dgm:t>
    </dgm:pt>
    <dgm:pt modelId="{8928C4BB-DD6A-43B4-9F84-63F6801EDF34}">
      <dgm:prSet phldrT="[Текст]"/>
      <dgm:spPr/>
      <dgm:t>
        <a:bodyPr/>
        <a:lstStyle/>
        <a:p>
          <a:r>
            <a:rPr lang="uk-UA" b="1" dirty="0" smtClean="0"/>
            <a:t>Використання ІКТ у навчальному – виховному процесі</a:t>
          </a:r>
          <a:endParaRPr lang="uk-UA" b="1" dirty="0"/>
        </a:p>
      </dgm:t>
    </dgm:pt>
    <dgm:pt modelId="{88954E0A-3F2D-49B5-9A7F-D02D6A898B45}" type="parTrans" cxnId="{82946DBF-42EF-4475-BCD9-F2CFE3993ECF}">
      <dgm:prSet/>
      <dgm:spPr/>
      <dgm:t>
        <a:bodyPr/>
        <a:lstStyle/>
        <a:p>
          <a:endParaRPr lang="uk-UA"/>
        </a:p>
      </dgm:t>
    </dgm:pt>
    <dgm:pt modelId="{DA7E1EC6-23E0-41AC-992B-A0C274798687}" type="sibTrans" cxnId="{82946DBF-42EF-4475-BCD9-F2CFE3993ECF}">
      <dgm:prSet/>
      <dgm:spPr/>
      <dgm:t>
        <a:bodyPr/>
        <a:lstStyle/>
        <a:p>
          <a:endParaRPr lang="uk-UA"/>
        </a:p>
      </dgm:t>
    </dgm:pt>
    <dgm:pt modelId="{7C1FBD77-4BE9-477B-9336-F404267C34AC}">
      <dgm:prSet phldrT="[Текст]"/>
      <dgm:spPr/>
      <dgm:t>
        <a:bodyPr/>
        <a:lstStyle/>
        <a:p>
          <a:r>
            <a:rPr lang="uk-UA" dirty="0" smtClean="0"/>
            <a:t>4</a:t>
          </a:r>
          <a:endParaRPr lang="uk-UA" dirty="0"/>
        </a:p>
      </dgm:t>
    </dgm:pt>
    <dgm:pt modelId="{C37B890F-456F-429F-83C7-F8214025BB2E}" type="parTrans" cxnId="{261CB814-C427-4885-AEEA-CB0AA74A0C6B}">
      <dgm:prSet/>
      <dgm:spPr/>
      <dgm:t>
        <a:bodyPr/>
        <a:lstStyle/>
        <a:p>
          <a:endParaRPr lang="uk-UA"/>
        </a:p>
      </dgm:t>
    </dgm:pt>
    <dgm:pt modelId="{866944A5-F58E-45F1-993E-A94FA102709A}" type="sibTrans" cxnId="{261CB814-C427-4885-AEEA-CB0AA74A0C6B}">
      <dgm:prSet/>
      <dgm:spPr/>
      <dgm:t>
        <a:bodyPr/>
        <a:lstStyle/>
        <a:p>
          <a:endParaRPr lang="uk-UA"/>
        </a:p>
      </dgm:t>
    </dgm:pt>
    <dgm:pt modelId="{25C45C80-9FAE-4BAB-ADE9-BEAE2BD7976F}">
      <dgm:prSet phldrT="[Текст]"/>
      <dgm:spPr/>
      <dgm:t>
        <a:bodyPr/>
        <a:lstStyle/>
        <a:p>
          <a:r>
            <a:rPr lang="uk-UA" dirty="0" smtClean="0"/>
            <a:t>5</a:t>
          </a:r>
          <a:endParaRPr lang="uk-UA" dirty="0"/>
        </a:p>
      </dgm:t>
    </dgm:pt>
    <dgm:pt modelId="{5386B27B-DE68-4877-A4BD-B1E04BD0AC4D}" type="parTrans" cxnId="{551E4C6D-CAD9-4A39-B5C4-C2B2B178ECFC}">
      <dgm:prSet/>
      <dgm:spPr/>
      <dgm:t>
        <a:bodyPr/>
        <a:lstStyle/>
        <a:p>
          <a:endParaRPr lang="uk-UA"/>
        </a:p>
      </dgm:t>
    </dgm:pt>
    <dgm:pt modelId="{E8A8742F-A21C-4DAE-BB4D-CA1FD2C3483E}" type="sibTrans" cxnId="{551E4C6D-CAD9-4A39-B5C4-C2B2B178ECFC}">
      <dgm:prSet/>
      <dgm:spPr/>
      <dgm:t>
        <a:bodyPr/>
        <a:lstStyle/>
        <a:p>
          <a:endParaRPr lang="uk-UA"/>
        </a:p>
      </dgm:t>
    </dgm:pt>
    <dgm:pt modelId="{411EEF0A-AA3E-4783-A6FA-EBBA258A2B01}">
      <dgm:prSet/>
      <dgm:spPr/>
      <dgm:t>
        <a:bodyPr/>
        <a:lstStyle/>
        <a:p>
          <a:r>
            <a:rPr lang="uk-UA" b="1" dirty="0" smtClean="0"/>
            <a:t>Виховна робота </a:t>
          </a:r>
          <a:endParaRPr lang="uk-UA" b="1" dirty="0"/>
        </a:p>
      </dgm:t>
    </dgm:pt>
    <dgm:pt modelId="{6EBB6F48-E5A6-41FA-86E6-B0FF43A7539E}" type="parTrans" cxnId="{CBEF1836-041D-43F2-8D21-C84BDEB7C6B0}">
      <dgm:prSet/>
      <dgm:spPr/>
      <dgm:t>
        <a:bodyPr/>
        <a:lstStyle/>
        <a:p>
          <a:endParaRPr lang="uk-UA"/>
        </a:p>
      </dgm:t>
    </dgm:pt>
    <dgm:pt modelId="{130D9902-EA3D-4D80-8FC0-D4CC65B2E1DA}" type="sibTrans" cxnId="{CBEF1836-041D-43F2-8D21-C84BDEB7C6B0}">
      <dgm:prSet/>
      <dgm:spPr/>
      <dgm:t>
        <a:bodyPr/>
        <a:lstStyle/>
        <a:p>
          <a:endParaRPr lang="uk-UA"/>
        </a:p>
      </dgm:t>
    </dgm:pt>
    <dgm:pt modelId="{BE8394A4-DD9F-489A-AC8E-EDE544DB3261}">
      <dgm:prSet/>
      <dgm:spPr/>
      <dgm:t>
        <a:bodyPr/>
        <a:lstStyle/>
        <a:p>
          <a:r>
            <a:rPr lang="uk-UA" b="1" dirty="0" smtClean="0"/>
            <a:t>Робота з батьками </a:t>
          </a:r>
          <a:endParaRPr lang="uk-UA" b="1" dirty="0"/>
        </a:p>
      </dgm:t>
    </dgm:pt>
    <dgm:pt modelId="{7A0C0821-864A-4B94-A6E0-027EA13B5BC6}" type="parTrans" cxnId="{962CC5FF-43EB-477B-ADAC-51BF7154D06F}">
      <dgm:prSet/>
      <dgm:spPr/>
      <dgm:t>
        <a:bodyPr/>
        <a:lstStyle/>
        <a:p>
          <a:endParaRPr lang="uk-UA"/>
        </a:p>
      </dgm:t>
    </dgm:pt>
    <dgm:pt modelId="{7F37A772-C68A-4A5A-A8BE-292B16C319EB}" type="sibTrans" cxnId="{962CC5FF-43EB-477B-ADAC-51BF7154D06F}">
      <dgm:prSet/>
      <dgm:spPr/>
      <dgm:t>
        <a:bodyPr/>
        <a:lstStyle/>
        <a:p>
          <a:endParaRPr lang="uk-UA"/>
        </a:p>
      </dgm:t>
    </dgm:pt>
    <dgm:pt modelId="{B12AD6C1-5711-4AAC-A25F-4A7E510637B9}" type="pres">
      <dgm:prSet presAssocID="{17D0C5F9-0C54-474C-A9F7-63A2A840DD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3261D7B-E01E-4D69-AFFB-E90D5108AF47}" type="pres">
      <dgm:prSet presAssocID="{2260B813-3CE7-424D-A46D-21255B58E285}" presName="composite" presStyleCnt="0"/>
      <dgm:spPr/>
    </dgm:pt>
    <dgm:pt modelId="{1BF52401-121C-429A-8F37-C7A8FB3F268C}" type="pres">
      <dgm:prSet presAssocID="{2260B813-3CE7-424D-A46D-21255B58E28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00A824-44E3-4303-8072-D48FB5960399}" type="pres">
      <dgm:prSet presAssocID="{2260B813-3CE7-424D-A46D-21255B58E28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C41FF6-ADFC-45F5-A2F7-A1C861FCEC54}" type="pres">
      <dgm:prSet presAssocID="{4D753865-2360-4463-BFEE-C76F0D4378A8}" presName="sp" presStyleCnt="0"/>
      <dgm:spPr/>
    </dgm:pt>
    <dgm:pt modelId="{19DDA402-6C7F-408A-9C25-11F1795ACB4E}" type="pres">
      <dgm:prSet presAssocID="{78DDF4C4-D725-402A-BE82-DC4908691BCA}" presName="composite" presStyleCnt="0"/>
      <dgm:spPr/>
    </dgm:pt>
    <dgm:pt modelId="{F20F9FEC-0299-41A1-8955-B2CF8621BDA6}" type="pres">
      <dgm:prSet presAssocID="{78DDF4C4-D725-402A-BE82-DC4908691B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E3D430-300D-4FED-B81A-15A327EC83A0}" type="pres">
      <dgm:prSet presAssocID="{78DDF4C4-D725-402A-BE82-DC4908691B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2988A9-0A61-4BF0-9A31-48CA1D162030}" type="pres">
      <dgm:prSet presAssocID="{7D635C2F-6CBF-4A6D-AAC1-B18F5BC7974D}" presName="sp" presStyleCnt="0"/>
      <dgm:spPr/>
    </dgm:pt>
    <dgm:pt modelId="{264401B1-7EA7-4682-A752-2C3B382A0F34}" type="pres">
      <dgm:prSet presAssocID="{11CFCDA4-E1D5-43B8-B452-E52FABC38322}" presName="composite" presStyleCnt="0"/>
      <dgm:spPr/>
    </dgm:pt>
    <dgm:pt modelId="{E84E71F9-C178-4E90-8177-7597ABCF4991}" type="pres">
      <dgm:prSet presAssocID="{11CFCDA4-E1D5-43B8-B452-E52FABC3832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101F16-98A1-4372-925A-DF5214196B56}" type="pres">
      <dgm:prSet presAssocID="{11CFCDA4-E1D5-43B8-B452-E52FABC3832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2A62E5-E9CE-4A08-9830-DE82D483BC5E}" type="pres">
      <dgm:prSet presAssocID="{E488C94D-5A75-4B1B-8CF4-39BE1C29F6A7}" presName="sp" presStyleCnt="0"/>
      <dgm:spPr/>
    </dgm:pt>
    <dgm:pt modelId="{801BB1AD-F225-4424-AA52-76DFC52DC824}" type="pres">
      <dgm:prSet presAssocID="{7C1FBD77-4BE9-477B-9336-F404267C34AC}" presName="composite" presStyleCnt="0"/>
      <dgm:spPr/>
    </dgm:pt>
    <dgm:pt modelId="{35192EAF-85C5-444A-A50E-4BE44B0814B3}" type="pres">
      <dgm:prSet presAssocID="{7C1FBD77-4BE9-477B-9336-F404267C34A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C5E34E-F7C5-43C0-80E3-1A10C33C55BE}" type="pres">
      <dgm:prSet presAssocID="{7C1FBD77-4BE9-477B-9336-F404267C34A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D756BA-DD1F-4E6A-9C47-AB5528D0A5D5}" type="pres">
      <dgm:prSet presAssocID="{866944A5-F58E-45F1-993E-A94FA102709A}" presName="sp" presStyleCnt="0"/>
      <dgm:spPr/>
    </dgm:pt>
    <dgm:pt modelId="{84A2C41A-DE0D-4B8F-9A01-CE12E5AF236B}" type="pres">
      <dgm:prSet presAssocID="{25C45C80-9FAE-4BAB-ADE9-BEAE2BD7976F}" presName="composite" presStyleCnt="0"/>
      <dgm:spPr/>
    </dgm:pt>
    <dgm:pt modelId="{AC849436-99AA-4C3F-8F9A-9286B05287CB}" type="pres">
      <dgm:prSet presAssocID="{25C45C80-9FAE-4BAB-ADE9-BEAE2BD7976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131EFA4-BA20-48E2-9527-000AC3B529A7}" type="pres">
      <dgm:prSet presAssocID="{25C45C80-9FAE-4BAB-ADE9-BEAE2BD7976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048E09C-3F6A-4DBC-9634-27DE5D52234D}" srcId="{78DDF4C4-D725-402A-BE82-DC4908691BCA}" destId="{4C1774BC-B444-4CDD-9AC6-282D38473208}" srcOrd="0" destOrd="0" parTransId="{955914BC-F8AA-4885-8DA3-B49538C10556}" sibTransId="{BC209480-14AD-4CD4-8B37-DF52AD8BA904}"/>
    <dgm:cxn modelId="{EA39EC83-0E6C-462D-8CC6-0FF89457679B}" type="presOf" srcId="{11CFCDA4-E1D5-43B8-B452-E52FABC38322}" destId="{E84E71F9-C178-4E90-8177-7597ABCF4991}" srcOrd="0" destOrd="0" presId="urn:microsoft.com/office/officeart/2005/8/layout/chevron2"/>
    <dgm:cxn modelId="{962CC5FF-43EB-477B-ADAC-51BF7154D06F}" srcId="{25C45C80-9FAE-4BAB-ADE9-BEAE2BD7976F}" destId="{BE8394A4-DD9F-489A-AC8E-EDE544DB3261}" srcOrd="0" destOrd="0" parTransId="{7A0C0821-864A-4B94-A6E0-027EA13B5BC6}" sibTransId="{7F37A772-C68A-4A5A-A8BE-292B16C319EB}"/>
    <dgm:cxn modelId="{DDE59D58-DC9C-4808-A80A-01AC7AF4D517}" type="presOf" srcId="{2260B813-3CE7-424D-A46D-21255B58E285}" destId="{1BF52401-121C-429A-8F37-C7A8FB3F268C}" srcOrd="0" destOrd="0" presId="urn:microsoft.com/office/officeart/2005/8/layout/chevron2"/>
    <dgm:cxn modelId="{3DE84CD1-3F30-487C-B6D7-E69D55ADD6D9}" type="presOf" srcId="{4C1774BC-B444-4CDD-9AC6-282D38473208}" destId="{2DE3D430-300D-4FED-B81A-15A327EC83A0}" srcOrd="0" destOrd="0" presId="urn:microsoft.com/office/officeart/2005/8/layout/chevron2"/>
    <dgm:cxn modelId="{CBEF1836-041D-43F2-8D21-C84BDEB7C6B0}" srcId="{7C1FBD77-4BE9-477B-9336-F404267C34AC}" destId="{411EEF0A-AA3E-4783-A6FA-EBBA258A2B01}" srcOrd="0" destOrd="0" parTransId="{6EBB6F48-E5A6-41FA-86E6-B0FF43A7539E}" sibTransId="{130D9902-EA3D-4D80-8FC0-D4CC65B2E1DA}"/>
    <dgm:cxn modelId="{5AEE2A3E-748A-447D-AB7A-9386FAF596F4}" srcId="{17D0C5F9-0C54-474C-A9F7-63A2A840DD58}" destId="{78DDF4C4-D725-402A-BE82-DC4908691BCA}" srcOrd="1" destOrd="0" parTransId="{F14BC93D-D301-4091-BF3C-7CB7B5AF28E3}" sibTransId="{7D635C2F-6CBF-4A6D-AAC1-B18F5BC7974D}"/>
    <dgm:cxn modelId="{261CB814-C427-4885-AEEA-CB0AA74A0C6B}" srcId="{17D0C5F9-0C54-474C-A9F7-63A2A840DD58}" destId="{7C1FBD77-4BE9-477B-9336-F404267C34AC}" srcOrd="3" destOrd="0" parTransId="{C37B890F-456F-429F-83C7-F8214025BB2E}" sibTransId="{866944A5-F58E-45F1-993E-A94FA102709A}"/>
    <dgm:cxn modelId="{2A4AC3CF-93E4-440A-801C-4D8713C78DDC}" type="presOf" srcId="{7C1FBD77-4BE9-477B-9336-F404267C34AC}" destId="{35192EAF-85C5-444A-A50E-4BE44B0814B3}" srcOrd="0" destOrd="0" presId="urn:microsoft.com/office/officeart/2005/8/layout/chevron2"/>
    <dgm:cxn modelId="{551E4C6D-CAD9-4A39-B5C4-C2B2B178ECFC}" srcId="{17D0C5F9-0C54-474C-A9F7-63A2A840DD58}" destId="{25C45C80-9FAE-4BAB-ADE9-BEAE2BD7976F}" srcOrd="4" destOrd="0" parTransId="{5386B27B-DE68-4877-A4BD-B1E04BD0AC4D}" sibTransId="{E8A8742F-A21C-4DAE-BB4D-CA1FD2C3483E}"/>
    <dgm:cxn modelId="{DA5F6FC1-0072-4FFA-A989-AB22FE0ED652}" srcId="{17D0C5F9-0C54-474C-A9F7-63A2A840DD58}" destId="{11CFCDA4-E1D5-43B8-B452-E52FABC38322}" srcOrd="2" destOrd="0" parTransId="{28D9069B-95FC-4685-A380-9B68E6C4CFEF}" sibTransId="{E488C94D-5A75-4B1B-8CF4-39BE1C29F6A7}"/>
    <dgm:cxn modelId="{898EE808-D4AF-4F16-9E95-0962A74770D2}" type="presOf" srcId="{17D0C5F9-0C54-474C-A9F7-63A2A840DD58}" destId="{B12AD6C1-5711-4AAC-A25F-4A7E510637B9}" srcOrd="0" destOrd="0" presId="urn:microsoft.com/office/officeart/2005/8/layout/chevron2"/>
    <dgm:cxn modelId="{414049DC-8126-4169-B0B3-B8ECD47EA36D}" type="presOf" srcId="{78DDF4C4-D725-402A-BE82-DC4908691BCA}" destId="{F20F9FEC-0299-41A1-8955-B2CF8621BDA6}" srcOrd="0" destOrd="0" presId="urn:microsoft.com/office/officeart/2005/8/layout/chevron2"/>
    <dgm:cxn modelId="{B4C10685-2D0A-44F1-9CAD-519A0004FC0F}" type="presOf" srcId="{AE718E54-5F27-4C08-9114-D65F426B9E0E}" destId="{6D00A824-44E3-4303-8072-D48FB5960399}" srcOrd="0" destOrd="0" presId="urn:microsoft.com/office/officeart/2005/8/layout/chevron2"/>
    <dgm:cxn modelId="{45212D0D-A0DC-4BF0-8518-E429D031B900}" type="presOf" srcId="{BE8394A4-DD9F-489A-AC8E-EDE544DB3261}" destId="{D131EFA4-BA20-48E2-9527-000AC3B529A7}" srcOrd="0" destOrd="0" presId="urn:microsoft.com/office/officeart/2005/8/layout/chevron2"/>
    <dgm:cxn modelId="{AFC1F081-C56E-4ADA-AA5E-B57E8675E71D}" type="presOf" srcId="{411EEF0A-AA3E-4783-A6FA-EBBA258A2B01}" destId="{F7C5E34E-F7C5-43C0-80E3-1A10C33C55BE}" srcOrd="0" destOrd="0" presId="urn:microsoft.com/office/officeart/2005/8/layout/chevron2"/>
    <dgm:cxn modelId="{A7C4F3DC-FF98-4C6E-AA1F-D890395A14EA}" srcId="{17D0C5F9-0C54-474C-A9F7-63A2A840DD58}" destId="{2260B813-3CE7-424D-A46D-21255B58E285}" srcOrd="0" destOrd="0" parTransId="{92AACDA9-53D0-48BB-8C2C-DD0F4DC34F0C}" sibTransId="{4D753865-2360-4463-BFEE-C76F0D4378A8}"/>
    <dgm:cxn modelId="{A353BA3E-72FE-4058-88B1-47BDBB704B73}" srcId="{2260B813-3CE7-424D-A46D-21255B58E285}" destId="{AE718E54-5F27-4C08-9114-D65F426B9E0E}" srcOrd="0" destOrd="0" parTransId="{0AE32662-0723-49E0-81FB-C647380D5BEB}" sibTransId="{A3286D7D-F781-477F-BD85-C6A97146463D}"/>
    <dgm:cxn modelId="{82946DBF-42EF-4475-BCD9-F2CFE3993ECF}" srcId="{11CFCDA4-E1D5-43B8-B452-E52FABC38322}" destId="{8928C4BB-DD6A-43B4-9F84-63F6801EDF34}" srcOrd="0" destOrd="0" parTransId="{88954E0A-3F2D-49B5-9A7F-D02D6A898B45}" sibTransId="{DA7E1EC6-23E0-41AC-992B-A0C274798687}"/>
    <dgm:cxn modelId="{B30571DB-07FF-4986-BCD1-1339F7C1FEC6}" type="presOf" srcId="{25C45C80-9FAE-4BAB-ADE9-BEAE2BD7976F}" destId="{AC849436-99AA-4C3F-8F9A-9286B05287CB}" srcOrd="0" destOrd="0" presId="urn:microsoft.com/office/officeart/2005/8/layout/chevron2"/>
    <dgm:cxn modelId="{633BD53D-DF54-4E94-A413-42D95F880C68}" type="presOf" srcId="{8928C4BB-DD6A-43B4-9F84-63F6801EDF34}" destId="{AF101F16-98A1-4372-925A-DF5214196B56}" srcOrd="0" destOrd="0" presId="urn:microsoft.com/office/officeart/2005/8/layout/chevron2"/>
    <dgm:cxn modelId="{974E2996-89CF-48ED-8003-38C36195CECC}" type="presParOf" srcId="{B12AD6C1-5711-4AAC-A25F-4A7E510637B9}" destId="{E3261D7B-E01E-4D69-AFFB-E90D5108AF47}" srcOrd="0" destOrd="0" presId="urn:microsoft.com/office/officeart/2005/8/layout/chevron2"/>
    <dgm:cxn modelId="{3B88C8AA-5CA5-4087-A0DE-F5C1D8422C40}" type="presParOf" srcId="{E3261D7B-E01E-4D69-AFFB-E90D5108AF47}" destId="{1BF52401-121C-429A-8F37-C7A8FB3F268C}" srcOrd="0" destOrd="0" presId="urn:microsoft.com/office/officeart/2005/8/layout/chevron2"/>
    <dgm:cxn modelId="{6DC1673F-CD60-4874-98AE-7183DE3AEFDC}" type="presParOf" srcId="{E3261D7B-E01E-4D69-AFFB-E90D5108AF47}" destId="{6D00A824-44E3-4303-8072-D48FB5960399}" srcOrd="1" destOrd="0" presId="urn:microsoft.com/office/officeart/2005/8/layout/chevron2"/>
    <dgm:cxn modelId="{57CD14F6-213A-4958-840D-C2C4C8E06EA1}" type="presParOf" srcId="{B12AD6C1-5711-4AAC-A25F-4A7E510637B9}" destId="{94C41FF6-ADFC-45F5-A2F7-A1C861FCEC54}" srcOrd="1" destOrd="0" presId="urn:microsoft.com/office/officeart/2005/8/layout/chevron2"/>
    <dgm:cxn modelId="{1EA9A5A2-123C-4693-82B5-3387C6BF9DC5}" type="presParOf" srcId="{B12AD6C1-5711-4AAC-A25F-4A7E510637B9}" destId="{19DDA402-6C7F-408A-9C25-11F1795ACB4E}" srcOrd="2" destOrd="0" presId="urn:microsoft.com/office/officeart/2005/8/layout/chevron2"/>
    <dgm:cxn modelId="{1E1F595E-4994-4C85-963D-EDBF5FDD9F47}" type="presParOf" srcId="{19DDA402-6C7F-408A-9C25-11F1795ACB4E}" destId="{F20F9FEC-0299-41A1-8955-B2CF8621BDA6}" srcOrd="0" destOrd="0" presId="urn:microsoft.com/office/officeart/2005/8/layout/chevron2"/>
    <dgm:cxn modelId="{BE81A2FF-D9E6-4089-8372-651A7584DDDB}" type="presParOf" srcId="{19DDA402-6C7F-408A-9C25-11F1795ACB4E}" destId="{2DE3D430-300D-4FED-B81A-15A327EC83A0}" srcOrd="1" destOrd="0" presId="urn:microsoft.com/office/officeart/2005/8/layout/chevron2"/>
    <dgm:cxn modelId="{83D77F37-C613-4E6B-912B-45C80267DB6B}" type="presParOf" srcId="{B12AD6C1-5711-4AAC-A25F-4A7E510637B9}" destId="{352988A9-0A61-4BF0-9A31-48CA1D162030}" srcOrd="3" destOrd="0" presId="urn:microsoft.com/office/officeart/2005/8/layout/chevron2"/>
    <dgm:cxn modelId="{9F0E6F6E-D21C-4070-9BD4-E5605ED322E6}" type="presParOf" srcId="{B12AD6C1-5711-4AAC-A25F-4A7E510637B9}" destId="{264401B1-7EA7-4682-A752-2C3B382A0F34}" srcOrd="4" destOrd="0" presId="urn:microsoft.com/office/officeart/2005/8/layout/chevron2"/>
    <dgm:cxn modelId="{1527F546-929A-4FE5-A170-B26460AC2422}" type="presParOf" srcId="{264401B1-7EA7-4682-A752-2C3B382A0F34}" destId="{E84E71F9-C178-4E90-8177-7597ABCF4991}" srcOrd="0" destOrd="0" presId="urn:microsoft.com/office/officeart/2005/8/layout/chevron2"/>
    <dgm:cxn modelId="{91E88CA1-4AA9-40A1-AE94-7D9811D920F0}" type="presParOf" srcId="{264401B1-7EA7-4682-A752-2C3B382A0F34}" destId="{AF101F16-98A1-4372-925A-DF5214196B56}" srcOrd="1" destOrd="0" presId="urn:microsoft.com/office/officeart/2005/8/layout/chevron2"/>
    <dgm:cxn modelId="{C275E5C3-1F2D-4E3A-85B8-41FB0DF27A15}" type="presParOf" srcId="{B12AD6C1-5711-4AAC-A25F-4A7E510637B9}" destId="{BF2A62E5-E9CE-4A08-9830-DE82D483BC5E}" srcOrd="5" destOrd="0" presId="urn:microsoft.com/office/officeart/2005/8/layout/chevron2"/>
    <dgm:cxn modelId="{1FFF0BB8-65EE-47A5-824E-171042B83D47}" type="presParOf" srcId="{B12AD6C1-5711-4AAC-A25F-4A7E510637B9}" destId="{801BB1AD-F225-4424-AA52-76DFC52DC824}" srcOrd="6" destOrd="0" presId="urn:microsoft.com/office/officeart/2005/8/layout/chevron2"/>
    <dgm:cxn modelId="{81931349-1F82-473C-B4C0-A8CDA8063062}" type="presParOf" srcId="{801BB1AD-F225-4424-AA52-76DFC52DC824}" destId="{35192EAF-85C5-444A-A50E-4BE44B0814B3}" srcOrd="0" destOrd="0" presId="urn:microsoft.com/office/officeart/2005/8/layout/chevron2"/>
    <dgm:cxn modelId="{8BB521B0-6E75-4CC1-9EDF-5775DDEF8526}" type="presParOf" srcId="{801BB1AD-F225-4424-AA52-76DFC52DC824}" destId="{F7C5E34E-F7C5-43C0-80E3-1A10C33C55BE}" srcOrd="1" destOrd="0" presId="urn:microsoft.com/office/officeart/2005/8/layout/chevron2"/>
    <dgm:cxn modelId="{9448A529-D5CC-49A6-B641-75C100199584}" type="presParOf" srcId="{B12AD6C1-5711-4AAC-A25F-4A7E510637B9}" destId="{A3D756BA-DD1F-4E6A-9C47-AB5528D0A5D5}" srcOrd="7" destOrd="0" presId="urn:microsoft.com/office/officeart/2005/8/layout/chevron2"/>
    <dgm:cxn modelId="{E95996FD-83D4-4FEA-8068-573A3A14BC0D}" type="presParOf" srcId="{B12AD6C1-5711-4AAC-A25F-4A7E510637B9}" destId="{84A2C41A-DE0D-4B8F-9A01-CE12E5AF236B}" srcOrd="8" destOrd="0" presId="urn:microsoft.com/office/officeart/2005/8/layout/chevron2"/>
    <dgm:cxn modelId="{7911691B-8A84-4A8A-A20C-032C25296676}" type="presParOf" srcId="{84A2C41A-DE0D-4B8F-9A01-CE12E5AF236B}" destId="{AC849436-99AA-4C3F-8F9A-9286B05287CB}" srcOrd="0" destOrd="0" presId="urn:microsoft.com/office/officeart/2005/8/layout/chevron2"/>
    <dgm:cxn modelId="{4539AC34-DBB0-4959-B944-ABBF3320B390}" type="presParOf" srcId="{84A2C41A-DE0D-4B8F-9A01-CE12E5AF236B}" destId="{D131EFA4-BA20-48E2-9527-000AC3B529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52401-121C-429A-8F37-C7A8FB3F268C}">
      <dsp:nvSpPr>
        <dsp:cNvPr id="0" name=""/>
        <dsp:cNvSpPr/>
      </dsp:nvSpPr>
      <dsp:spPr>
        <a:xfrm rot="5400000">
          <a:off x="-149834" y="152032"/>
          <a:ext cx="998894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1</a:t>
          </a:r>
          <a:endParaRPr lang="uk-UA" sz="1900" kern="1200" dirty="0"/>
        </a:p>
      </dsp:txBody>
      <dsp:txXfrm rot="-5400000">
        <a:off x="1" y="351811"/>
        <a:ext cx="699225" cy="299669"/>
      </dsp:txXfrm>
    </dsp:sp>
    <dsp:sp modelId="{6D00A824-44E3-4303-8072-D48FB5960399}">
      <dsp:nvSpPr>
        <dsp:cNvPr id="0" name=""/>
        <dsp:cNvSpPr/>
      </dsp:nvSpPr>
      <dsp:spPr>
        <a:xfrm rot="5400000">
          <a:off x="4139772" y="-3438347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b="1" kern="1200" dirty="0" smtClean="0"/>
            <a:t>Використання інноваційних технологій на уроках </a:t>
          </a:r>
          <a:endParaRPr lang="uk-UA" sz="2300" b="1" kern="1200" dirty="0"/>
        </a:p>
      </dsp:txBody>
      <dsp:txXfrm rot="-5400000">
        <a:off x="699226" y="33894"/>
        <a:ext cx="7498679" cy="585891"/>
      </dsp:txXfrm>
    </dsp:sp>
    <dsp:sp modelId="{F20F9FEC-0299-41A1-8955-B2CF8621BDA6}">
      <dsp:nvSpPr>
        <dsp:cNvPr id="0" name=""/>
        <dsp:cNvSpPr/>
      </dsp:nvSpPr>
      <dsp:spPr>
        <a:xfrm rot="5400000">
          <a:off x="-149834" y="1032700"/>
          <a:ext cx="998894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2</a:t>
          </a:r>
          <a:endParaRPr lang="uk-UA" sz="1900" kern="1200" dirty="0"/>
        </a:p>
      </dsp:txBody>
      <dsp:txXfrm rot="-5400000">
        <a:off x="1" y="1232479"/>
        <a:ext cx="699225" cy="299669"/>
      </dsp:txXfrm>
    </dsp:sp>
    <dsp:sp modelId="{2DE3D430-300D-4FED-B81A-15A327EC83A0}">
      <dsp:nvSpPr>
        <dsp:cNvPr id="0" name=""/>
        <dsp:cNvSpPr/>
      </dsp:nvSpPr>
      <dsp:spPr>
        <a:xfrm rot="5400000">
          <a:off x="4139772" y="-2557679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b="1" kern="1200" dirty="0" smtClean="0"/>
            <a:t>Нестандартні уроки</a:t>
          </a:r>
          <a:endParaRPr lang="uk-UA" sz="2300" b="1" kern="1200" dirty="0"/>
        </a:p>
      </dsp:txBody>
      <dsp:txXfrm rot="-5400000">
        <a:off x="699226" y="914562"/>
        <a:ext cx="7498679" cy="585891"/>
      </dsp:txXfrm>
    </dsp:sp>
    <dsp:sp modelId="{E84E71F9-C178-4E90-8177-7597ABCF4991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3</a:t>
          </a:r>
          <a:endParaRPr lang="uk-UA" sz="1900" kern="1200" dirty="0"/>
        </a:p>
      </dsp:txBody>
      <dsp:txXfrm rot="-5400000">
        <a:off x="1" y="2113147"/>
        <a:ext cx="699225" cy="299669"/>
      </dsp:txXfrm>
    </dsp:sp>
    <dsp:sp modelId="{AF101F16-98A1-4372-925A-DF5214196B56}">
      <dsp:nvSpPr>
        <dsp:cNvPr id="0" name=""/>
        <dsp:cNvSpPr/>
      </dsp:nvSpPr>
      <dsp:spPr>
        <a:xfrm rot="5400000">
          <a:off x="4139772" y="-167701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b="1" kern="1200" dirty="0" smtClean="0"/>
            <a:t>Використання ІКТ у навчальному – виховному процесі</a:t>
          </a:r>
          <a:endParaRPr lang="uk-UA" sz="2300" b="1" kern="1200" dirty="0"/>
        </a:p>
      </dsp:txBody>
      <dsp:txXfrm rot="-5400000">
        <a:off x="699226" y="1795229"/>
        <a:ext cx="7498679" cy="585891"/>
      </dsp:txXfrm>
    </dsp:sp>
    <dsp:sp modelId="{35192EAF-85C5-444A-A50E-4BE44B0814B3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4</a:t>
          </a:r>
          <a:endParaRPr lang="uk-UA" sz="1900" kern="1200" dirty="0"/>
        </a:p>
      </dsp:txBody>
      <dsp:txXfrm rot="-5400000">
        <a:off x="1" y="2993815"/>
        <a:ext cx="699225" cy="299669"/>
      </dsp:txXfrm>
    </dsp:sp>
    <dsp:sp modelId="{F7C5E34E-F7C5-43C0-80E3-1A10C33C55BE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b="1" kern="1200" dirty="0" smtClean="0"/>
            <a:t>Виховна робота </a:t>
          </a:r>
          <a:endParaRPr lang="uk-UA" sz="2300" b="1" kern="1200" dirty="0"/>
        </a:p>
      </dsp:txBody>
      <dsp:txXfrm rot="-5400000">
        <a:off x="699226" y="2675897"/>
        <a:ext cx="7498679" cy="585891"/>
      </dsp:txXfrm>
    </dsp:sp>
    <dsp:sp modelId="{AC849436-99AA-4C3F-8F9A-9286B05287CB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5</a:t>
          </a:r>
          <a:endParaRPr lang="uk-UA" sz="1900" kern="1200" dirty="0"/>
        </a:p>
      </dsp:txBody>
      <dsp:txXfrm rot="-5400000">
        <a:off x="1" y="3874483"/>
        <a:ext cx="699225" cy="299669"/>
      </dsp:txXfrm>
    </dsp:sp>
    <dsp:sp modelId="{D131EFA4-BA20-48E2-9527-000AC3B529A7}">
      <dsp:nvSpPr>
        <dsp:cNvPr id="0" name=""/>
        <dsp:cNvSpPr/>
      </dsp:nvSpPr>
      <dsp:spPr>
        <a:xfrm rot="5400000">
          <a:off x="4139772" y="8432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b="1" kern="1200" dirty="0" smtClean="0"/>
            <a:t>Робота з батьками </a:t>
          </a:r>
          <a:endParaRPr lang="uk-UA" sz="2300" b="1" kern="1200" dirty="0"/>
        </a:p>
      </dsp:txBody>
      <dsp:txXfrm rot="-5400000">
        <a:off x="699226" y="3556565"/>
        <a:ext cx="7498679" cy="585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65EB3-E0B0-4812-80CD-B8D628E03A9F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7D2AA-1199-4EB1-B3DC-6F905CB73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86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2AB77-2D2C-426A-9FB7-01BCB3DDC9DA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C329B-DF95-42F3-BBD2-8E572BF7C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03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9220F-CEEE-41CD-9F82-853CC48478B7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745D0-D1FD-4BDC-8E0D-455FFF996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029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9D5A-E6CA-4094-B2FD-B27CD8CD779B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0B7BF-17D3-45D5-ADF0-FEE76228E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646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7B74-D85A-4F71-9A32-8D797572A05A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A0DF1-5F1F-4857-BE63-E40D81CEE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910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E3832-3EB9-4341-9F83-3C1986FDA4FE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85452-1616-424C-BBE6-919555E09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471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E2AD6-B3C8-456E-AABE-BAB9AB29F0D3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1B79-FBDD-48D4-AB6B-B853F8F0E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54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9EDE1-E29C-4809-87F5-225FBFA0D50D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B303-DAE2-4196-8A3A-755020E74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716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F865-3EE1-4DB8-9CAE-FCA698E0CF6D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355F-EE56-4C16-8B72-1C3C027B6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346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DFF4-9D98-4685-B0C7-3DDC762FC698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B809-678F-493E-9402-D60ECA2AE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341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C27A1-4EC9-46C9-99F4-50D8DD3126D8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4AFC0-77E6-4264-8218-F85927CDA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009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DE60B6-5494-4969-B025-5B792C682A66}" type="datetimeFigureOut">
              <a:rPr lang="ru-RU"/>
              <a:pPr>
                <a:defRPr/>
              </a:pPr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29519B-89B0-48C0-B554-6E50EB15F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5160448" cy="38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4390256" cy="2590578"/>
          </a:xfrm>
        </p:spPr>
        <p:txBody>
          <a:bodyPr/>
          <a:lstStyle/>
          <a:p>
            <a:r>
              <a:rPr lang="uk-UA" altLang="uk-UA" sz="3600" b="1" dirty="0" err="1" smtClean="0">
                <a:solidFill>
                  <a:schemeClr val="bg2">
                    <a:lumMod val="10000"/>
                  </a:schemeClr>
                </a:solidFill>
              </a:rPr>
              <a:t>Нижньолипицький</a:t>
            </a:r>
            <a:r>
              <a:rPr lang="uk-UA" altLang="uk-UA" sz="3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altLang="uk-UA" sz="3600" b="1" dirty="0" err="1" smtClean="0">
                <a:solidFill>
                  <a:schemeClr val="bg2">
                    <a:lumMod val="10000"/>
                  </a:schemeClr>
                </a:solidFill>
              </a:rPr>
              <a:t>навчально</a:t>
            </a:r>
            <a:r>
              <a:rPr lang="uk-UA" altLang="uk-UA" sz="3600" b="1" dirty="0" smtClean="0">
                <a:solidFill>
                  <a:schemeClr val="bg2">
                    <a:lumMod val="10000"/>
                  </a:schemeClr>
                </a:solidFill>
              </a:rPr>
              <a:t> – виховний комплекс</a:t>
            </a:r>
            <a:br>
              <a:rPr lang="uk-UA" altLang="uk-UA" sz="36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uk-UA" altLang="uk-UA" sz="3600" b="1" dirty="0" smtClean="0">
                <a:solidFill>
                  <a:schemeClr val="bg2">
                    <a:lumMod val="10000"/>
                  </a:schemeClr>
                </a:solidFill>
              </a:rPr>
              <a:t> І – ІІ ступенів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52536" y="6093296"/>
            <a:ext cx="72008" cy="216024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b="1" dirty="0" smtClean="0">
                <a:ln>
                  <a:noFill/>
                </a:ln>
                <a:solidFill>
                  <a:srgbClr val="7030A0"/>
                </a:solidFill>
                <a:latin typeface="Bookman Old Style" pitchFamily="18" charset="0"/>
              </a:rPr>
              <a:t>Адміністрація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uk-UA" altLang="uk-UA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uk-UA" altLang="uk-UA" sz="2400" b="1" u="sng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Директор НВК </a:t>
            </a:r>
            <a:r>
              <a:rPr lang="uk-UA" altLang="uk-UA" sz="24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– </a:t>
            </a:r>
          </a:p>
          <a:p>
            <a:pPr>
              <a:buFont typeface="Arial" pitchFamily="34" charset="0"/>
              <a:buNone/>
            </a:pPr>
            <a:r>
              <a:rPr lang="uk-UA" altLang="uk-UA" sz="2400" b="1" i="1" dirty="0" smtClean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</a:rPr>
              <a:t>Галушка Галина Володимирівна </a:t>
            </a:r>
            <a:r>
              <a:rPr lang="uk-UA" altLang="uk-UA" sz="24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, </a:t>
            </a:r>
          </a:p>
          <a:p>
            <a:pPr>
              <a:buFont typeface="Arial" pitchFamily="34" charset="0"/>
              <a:buNone/>
            </a:pPr>
            <a:r>
              <a:rPr lang="uk-UA" altLang="uk-UA" sz="24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спеціаліст вищої категорії,</a:t>
            </a:r>
          </a:p>
          <a:p>
            <a:pPr>
              <a:buFont typeface="Arial" pitchFamily="34" charset="0"/>
              <a:buNone/>
            </a:pPr>
            <a:r>
              <a:rPr lang="uk-UA" altLang="uk-UA" sz="24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«Старший вчитель»</a:t>
            </a:r>
          </a:p>
          <a:p>
            <a:pPr>
              <a:buFont typeface="Arial" pitchFamily="34" charset="0"/>
              <a:buNone/>
            </a:pPr>
            <a:r>
              <a:rPr lang="uk-UA" altLang="uk-UA" sz="24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Стаж роботи – 28 років.</a:t>
            </a:r>
          </a:p>
          <a:p>
            <a:pPr>
              <a:buFont typeface="Arial" pitchFamily="34" charset="0"/>
              <a:buNone/>
            </a:pPr>
            <a:endParaRPr lang="uk-UA" altLang="uk-UA" sz="2400" b="1" dirty="0" smtClean="0">
              <a:solidFill>
                <a:schemeClr val="bg1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>
              <a:buFont typeface="Arial" pitchFamily="34" charset="0"/>
              <a:buNone/>
            </a:pPr>
            <a:r>
              <a:rPr lang="uk-UA" altLang="uk-UA" sz="24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    </a:t>
            </a:r>
            <a:r>
              <a:rPr lang="uk-UA" altLang="uk-UA" sz="2400" b="1" u="sng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Працює над проблемою </a:t>
            </a:r>
            <a:r>
              <a:rPr lang="uk-UA" altLang="uk-UA" sz="24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>
              <a:buFont typeface="Arial" pitchFamily="34" charset="0"/>
              <a:buNone/>
            </a:pPr>
            <a:r>
              <a:rPr lang="uk-UA" altLang="uk-UA" sz="24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uk-UA" altLang="uk-UA" sz="2400" b="1" i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«Лідерські якості керівника»</a:t>
            </a:r>
            <a:endParaRPr lang="uk-UA" sz="24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15363" name="Picture 3" descr="D:\мої фотографії\Моя Аня\28947883_1994157404244416_7372440064761021610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396291" cy="3503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14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/>
          </p:cNvSpPr>
          <p:nvPr/>
        </p:nvSpPr>
        <p:spPr>
          <a:xfrm>
            <a:off x="4499992" y="836712"/>
            <a:ext cx="4186808" cy="528945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alt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Практичний психолог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altLang="uk-UA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Андрусишин</a:t>
            </a:r>
            <a:r>
              <a:rPr kumimoji="0" lang="uk-UA" alt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Олеся Богданівна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uk-UA" altLang="uk-UA" sz="20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alt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Спеціаліст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alt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Стаж роботи – 2 роки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uk-UA" altLang="uk-UA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alt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Працює над проблемою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alt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«Формування життєвої особистості учнів як абсолютної цінності»</a:t>
            </a:r>
            <a:endParaRPr kumimoji="0" lang="ru-RU" altLang="uk-UA" sz="20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" name="Picture 2" descr="F:\Фото\IMG_2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643" y="937320"/>
            <a:ext cx="3149285" cy="47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Науково – методична проблема, над якою працює школа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Горизонтальний сувій 4"/>
          <p:cNvSpPr/>
          <p:nvPr/>
        </p:nvSpPr>
        <p:spPr>
          <a:xfrm>
            <a:off x="971600" y="1556792"/>
            <a:ext cx="7056784" cy="394391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особистості учня, розвиток його задатків, здібностей, обдарувань  та наукового світогляду 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9725"/>
            <a:ext cx="8280400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Багетна рамка 1"/>
          <p:cNvSpPr/>
          <p:nvPr/>
        </p:nvSpPr>
        <p:spPr>
          <a:xfrm>
            <a:off x="3203575" y="2630488"/>
            <a:ext cx="2376488" cy="1185862"/>
          </a:xfrm>
          <a:prstGeom prst="bevel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2">
                    <a:lumMod val="10000"/>
                  </a:schemeClr>
                </a:solidFill>
              </a:rPr>
              <a:t>Система методичної роботи</a:t>
            </a:r>
          </a:p>
        </p:txBody>
      </p:sp>
      <p:sp>
        <p:nvSpPr>
          <p:cNvPr id="4" name="Хвиля 3"/>
          <p:cNvSpPr/>
          <p:nvPr/>
        </p:nvSpPr>
        <p:spPr>
          <a:xfrm>
            <a:off x="5076825" y="549275"/>
            <a:ext cx="2519363" cy="1201738"/>
          </a:xfrm>
          <a:prstGeom prst="wav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>
                <a:solidFill>
                  <a:schemeClr val="accent1">
                    <a:lumMod val="50000"/>
                  </a:schemeClr>
                </a:solidFill>
              </a:rPr>
              <a:t>Психолого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 – педагогічний семінар</a:t>
            </a:r>
          </a:p>
        </p:txBody>
      </p:sp>
      <p:sp>
        <p:nvSpPr>
          <p:cNvPr id="5" name="Хвиля 4"/>
          <p:cNvSpPr/>
          <p:nvPr/>
        </p:nvSpPr>
        <p:spPr>
          <a:xfrm>
            <a:off x="1714500" y="561975"/>
            <a:ext cx="2519363" cy="1201738"/>
          </a:xfrm>
          <a:prstGeom prst="wav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Педагогічна рада</a:t>
            </a:r>
          </a:p>
        </p:txBody>
      </p:sp>
      <p:sp>
        <p:nvSpPr>
          <p:cNvPr id="6" name="Хвиля 5"/>
          <p:cNvSpPr/>
          <p:nvPr/>
        </p:nvSpPr>
        <p:spPr>
          <a:xfrm>
            <a:off x="6011863" y="2617788"/>
            <a:ext cx="2520950" cy="1201737"/>
          </a:xfrm>
          <a:prstGeom prst="wav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МО початкових класів</a:t>
            </a:r>
          </a:p>
        </p:txBody>
      </p:sp>
      <p:sp>
        <p:nvSpPr>
          <p:cNvPr id="7" name="Хвиля 6"/>
          <p:cNvSpPr/>
          <p:nvPr/>
        </p:nvSpPr>
        <p:spPr>
          <a:xfrm>
            <a:off x="395288" y="2586038"/>
            <a:ext cx="2376487" cy="1201737"/>
          </a:xfrm>
          <a:prstGeom prst="wav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МО класних керівників</a:t>
            </a:r>
          </a:p>
        </p:txBody>
      </p:sp>
      <p:sp>
        <p:nvSpPr>
          <p:cNvPr id="8" name="Хвиля 7"/>
          <p:cNvSpPr/>
          <p:nvPr/>
        </p:nvSpPr>
        <p:spPr>
          <a:xfrm>
            <a:off x="1403350" y="4508500"/>
            <a:ext cx="2520950" cy="1203325"/>
          </a:xfrm>
          <a:prstGeom prst="wav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МО суспільно – гуманітарного циклу</a:t>
            </a:r>
          </a:p>
        </p:txBody>
      </p:sp>
      <p:sp>
        <p:nvSpPr>
          <p:cNvPr id="9" name="Хвиля 8"/>
          <p:cNvSpPr/>
          <p:nvPr/>
        </p:nvSpPr>
        <p:spPr>
          <a:xfrm>
            <a:off x="5097463" y="4530725"/>
            <a:ext cx="2520950" cy="1203325"/>
          </a:xfrm>
          <a:prstGeom prst="wav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МО </a:t>
            </a:r>
            <a:r>
              <a:rPr lang="uk-UA" b="1" dirty="0" err="1">
                <a:solidFill>
                  <a:schemeClr val="accent1">
                    <a:lumMod val="50000"/>
                  </a:schemeClr>
                </a:solidFill>
              </a:rPr>
              <a:t>природничо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 – математичного циклу</a:t>
            </a:r>
          </a:p>
        </p:txBody>
      </p:sp>
      <p:sp>
        <p:nvSpPr>
          <p:cNvPr id="10" name="Стрілка вправо 9"/>
          <p:cNvSpPr/>
          <p:nvPr/>
        </p:nvSpPr>
        <p:spPr>
          <a:xfrm>
            <a:off x="5592763" y="3006725"/>
            <a:ext cx="419100" cy="236538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1" name="Стрілка вправо 10"/>
          <p:cNvSpPr/>
          <p:nvPr/>
        </p:nvSpPr>
        <p:spPr>
          <a:xfrm rot="10800000">
            <a:off x="2763838" y="3068638"/>
            <a:ext cx="419100" cy="236537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2" name="Стрілка вправо 11"/>
          <p:cNvSpPr/>
          <p:nvPr/>
        </p:nvSpPr>
        <p:spPr>
          <a:xfrm rot="17185516">
            <a:off x="4916488" y="2174875"/>
            <a:ext cx="652462" cy="236538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" name="Стрілка вправо 12"/>
          <p:cNvSpPr/>
          <p:nvPr/>
        </p:nvSpPr>
        <p:spPr>
          <a:xfrm rot="14642288">
            <a:off x="3513931" y="2164557"/>
            <a:ext cx="657225" cy="236538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Стрілка вправо 13"/>
          <p:cNvSpPr/>
          <p:nvPr/>
        </p:nvSpPr>
        <p:spPr>
          <a:xfrm rot="3399851">
            <a:off x="5010150" y="4029075"/>
            <a:ext cx="649288" cy="236538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5" name="Стрілка вправо 14"/>
          <p:cNvSpPr/>
          <p:nvPr/>
        </p:nvSpPr>
        <p:spPr>
          <a:xfrm rot="7217709">
            <a:off x="3442494" y="4060031"/>
            <a:ext cx="673100" cy="236538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Завдання  та напрями методичної роботи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14488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підвищувати  фаховий рівень педагогів, зосередити увагу на організації методичної роботи з молодими педагогами;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забезпечувати ефективність діяльності шкільних методичних формувань;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впроваджувати досягнення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психолого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– педагогічної науки, педагогічного досвіду, інноваційних технологій навчання;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розвивати  професійну компетентність педагогів шляхом використання інноваційних технологій;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створювати умови для саморозвитку та самоосвіти педагога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Шляхи реалізації науково – методичної проблеми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Місце для вмісту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92732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3008313" cy="1233488"/>
          </a:xfrm>
        </p:spPr>
        <p:txBody>
          <a:bodyPr/>
          <a:lstStyle/>
          <a:p>
            <a:r>
              <a:rPr lang="uk-UA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Використання інноваційних технологій на уроках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857496"/>
            <a:ext cx="2714644" cy="1922462"/>
          </a:xfrm>
        </p:spPr>
        <p:txBody>
          <a:bodyPr/>
          <a:lstStyle/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Уроки – проекти;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Уроки – дослідження ;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Уроки – семінари;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Уроки - презентації</a:t>
            </a:r>
            <a:endParaRPr lang="uk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1571612"/>
            <a:ext cx="2928926" cy="3429024"/>
          </a:xfrm>
          <a:prstGeom prst="frame">
            <a:avLst>
              <a:gd name="adj1" fmla="val 2933"/>
            </a:avLst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290" name="Picture 2" descr="G:\Місячник уроків(фото)\DSC00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14290"/>
            <a:ext cx="2470409" cy="1852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Фото школа\IMG_20181121_093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071546"/>
            <a:ext cx="2000264" cy="2667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G:\Місячник уроків(фото)\DSC00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143116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G:\Місячник уроків(фото)\DSC007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357694"/>
            <a:ext cx="2575981" cy="1931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G:\Місячник уроків(фото)\DSC007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929066"/>
            <a:ext cx="2747009" cy="2330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00174"/>
            <a:ext cx="2794031" cy="1162050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Нестандартні уроки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857496"/>
            <a:ext cx="2500329" cy="1922462"/>
          </a:xfrm>
        </p:spPr>
        <p:txBody>
          <a:bodyPr/>
          <a:lstStyle/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Уроки – подорожі;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Інтегровані уроки;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Уроки захисту творчих робіт;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Уроки – практикуми </a:t>
            </a:r>
            <a:endParaRPr lang="uk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1571612"/>
            <a:ext cx="2928926" cy="3429024"/>
          </a:xfrm>
          <a:prstGeom prst="frame">
            <a:avLst>
              <a:gd name="adj1" fmla="val 2933"/>
            </a:avLst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9" descr="G:\Місячник уроків(фото)\DSC007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85728"/>
            <a:ext cx="3718989" cy="2789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G:\Місячник уроків(фото)\DSC00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286124"/>
            <a:ext cx="3814240" cy="286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714488"/>
            <a:ext cx="2794031" cy="1162050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rgbClr val="7030A0"/>
                </a:solidFill>
              </a:rPr>
              <a:t>Використання ІКТ у </a:t>
            </a:r>
            <a:r>
              <a:rPr lang="uk-UA" i="1" dirty="0" err="1" smtClean="0">
                <a:solidFill>
                  <a:srgbClr val="7030A0"/>
                </a:solidFill>
              </a:rPr>
              <a:t>навчально</a:t>
            </a:r>
            <a:r>
              <a:rPr lang="uk-UA" i="1" dirty="0" smtClean="0">
                <a:solidFill>
                  <a:srgbClr val="7030A0"/>
                </a:solidFill>
              </a:rPr>
              <a:t> – виховному процесі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3071810"/>
            <a:ext cx="2428891" cy="1922462"/>
          </a:xfrm>
        </p:spPr>
        <p:txBody>
          <a:bodyPr/>
          <a:lstStyle/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Уроки з комп'ютерною підтримкою;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Уроки - презентації</a:t>
            </a:r>
            <a:endParaRPr lang="uk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1571612"/>
            <a:ext cx="2928926" cy="3429024"/>
          </a:xfrm>
          <a:prstGeom prst="frame">
            <a:avLst>
              <a:gd name="adj1" fmla="val 2933"/>
            </a:avLst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85728"/>
            <a:ext cx="2364752" cy="304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143394"/>
            <a:ext cx="2571768" cy="3457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339398"/>
            <a:ext cx="2357454" cy="3245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071546"/>
            <a:ext cx="2865469" cy="1162050"/>
          </a:xfrm>
        </p:spPr>
        <p:txBody>
          <a:bodyPr/>
          <a:lstStyle/>
          <a:p>
            <a:pPr algn="ctr"/>
            <a:r>
              <a:rPr lang="uk-UA" sz="2400" i="1" dirty="0" smtClean="0">
                <a:solidFill>
                  <a:srgbClr val="7030A0"/>
                </a:solidFill>
              </a:rPr>
              <a:t>Виховна робота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786058"/>
            <a:ext cx="2428891" cy="1922462"/>
          </a:xfrm>
        </p:spPr>
        <p:txBody>
          <a:bodyPr/>
          <a:lstStyle/>
          <a:p>
            <a:pPr algn="ctr"/>
            <a:r>
              <a:rPr lang="uk-UA" sz="2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Свято Осені для найменших </a:t>
            </a:r>
            <a:endParaRPr lang="uk-UA" sz="2400" b="1" i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1571612"/>
            <a:ext cx="2928926" cy="3429024"/>
          </a:xfrm>
          <a:prstGeom prst="frame">
            <a:avLst>
              <a:gd name="adj1" fmla="val 2933"/>
            </a:avLst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57166"/>
            <a:ext cx="2444900" cy="2845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214422"/>
            <a:ext cx="2691815" cy="3043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571876"/>
            <a:ext cx="2574775" cy="2911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143248"/>
            <a:ext cx="4429156" cy="3321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кутник 6"/>
          <p:cNvSpPr/>
          <p:nvPr/>
        </p:nvSpPr>
        <p:spPr>
          <a:xfrm>
            <a:off x="571472" y="500042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Завдання  школи – навчити жити,</a:t>
            </a:r>
            <a:br>
              <a:rPr lang="uk-UA" sz="4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uk-UA" sz="4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Наша школа – наше життя,</a:t>
            </a:r>
            <a:br>
              <a:rPr lang="uk-UA" sz="4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uk-UA" sz="4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Ми повинні виховати людину ,</a:t>
            </a:r>
            <a:br>
              <a:rPr lang="uk-UA" sz="4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uk-UA" sz="4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здатну до самовизначення </a:t>
            </a:r>
            <a:br>
              <a:rPr lang="uk-UA" sz="4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uk-UA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7495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36"/>
            <a:ext cx="2571736" cy="376232"/>
          </a:xfrm>
        </p:spPr>
        <p:txBody>
          <a:bodyPr/>
          <a:lstStyle/>
          <a:p>
            <a:pPr algn="ctr"/>
            <a:r>
              <a:rPr lang="uk-UA" sz="2400" i="1" dirty="0" smtClean="0">
                <a:solidFill>
                  <a:srgbClr val="7030A0"/>
                </a:solidFill>
              </a:rPr>
              <a:t>Виховна робота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857364"/>
            <a:ext cx="2428891" cy="1071570"/>
          </a:xfrm>
        </p:spPr>
        <p:txBody>
          <a:bodyPr/>
          <a:lstStyle/>
          <a:p>
            <a:pPr algn="ctr"/>
            <a:r>
              <a:rPr lang="uk-UA" sz="2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Світ навколо</a:t>
            </a:r>
          </a:p>
          <a:p>
            <a:pPr algn="ctr"/>
            <a:r>
              <a:rPr lang="uk-UA" sz="2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( 1 клас)</a:t>
            </a:r>
            <a:endParaRPr lang="uk-UA" sz="2400" b="1" i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1142984"/>
            <a:ext cx="2571736" cy="2286016"/>
          </a:xfrm>
          <a:prstGeom prst="frame">
            <a:avLst>
              <a:gd name="adj1" fmla="val 2933"/>
            </a:avLst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28604"/>
            <a:ext cx="2857520" cy="2793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464720"/>
            <a:ext cx="3668720" cy="2751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785794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643314"/>
            <a:ext cx="4038600" cy="2621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67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857628"/>
            <a:ext cx="3801278" cy="2725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2214578" cy="357190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rgbClr val="7030A0"/>
                </a:solidFill>
              </a:rPr>
              <a:t>Виховна робота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357298"/>
            <a:ext cx="2071701" cy="1428760"/>
          </a:xfrm>
        </p:spPr>
        <p:txBody>
          <a:bodyPr/>
          <a:lstStyle/>
          <a:p>
            <a:pPr algn="ctr"/>
            <a:r>
              <a:rPr lang="uk-UA" sz="20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Свято Миколая</a:t>
            </a:r>
          </a:p>
          <a:p>
            <a:pPr algn="ctr"/>
            <a:r>
              <a:rPr lang="uk-UA" sz="20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Новорічне свято </a:t>
            </a:r>
          </a:p>
          <a:p>
            <a:pPr algn="ctr"/>
            <a:endParaRPr lang="uk-UA" sz="2400" b="1" i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714356"/>
            <a:ext cx="2285984" cy="2357454"/>
          </a:xfrm>
          <a:prstGeom prst="frame">
            <a:avLst>
              <a:gd name="adj1" fmla="val 2933"/>
            </a:avLst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928670"/>
            <a:ext cx="256590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14290"/>
            <a:ext cx="3345404" cy="2509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51" y="2714620"/>
            <a:ext cx="3286149" cy="2464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86124"/>
            <a:ext cx="2214578" cy="2952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67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57364"/>
            <a:ext cx="2571768" cy="519108"/>
          </a:xfrm>
        </p:spPr>
        <p:txBody>
          <a:bodyPr/>
          <a:lstStyle/>
          <a:p>
            <a:pPr algn="ctr"/>
            <a:r>
              <a:rPr lang="uk-UA" sz="2400" i="1" dirty="0" smtClean="0">
                <a:solidFill>
                  <a:srgbClr val="7030A0"/>
                </a:solidFill>
              </a:rPr>
              <a:t>Виховна робота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2636912"/>
            <a:ext cx="2736304" cy="2071608"/>
          </a:xfrm>
        </p:spPr>
        <p:txBody>
          <a:bodyPr/>
          <a:lstStyle/>
          <a:p>
            <a:pPr algn="ctr"/>
            <a:r>
              <a:rPr lang="uk-UA" sz="1800" b="1" i="1" dirty="0" smtClean="0">
                <a:ea typeface="Verdana" panose="020B0604030504040204" pitchFamily="34" charset="0"/>
                <a:cs typeface="Verdana" panose="020B0604030504040204" pitchFamily="34" charset="0"/>
              </a:rPr>
              <a:t>«Герої не вмирають…»</a:t>
            </a:r>
          </a:p>
          <a:p>
            <a:pPr algn="ctr"/>
            <a:r>
              <a:rPr lang="uk-UA" sz="1800" b="1" dirty="0" smtClean="0">
                <a:latin typeface="Garamond" panose="02020404030301010803" pitchFamily="18" charset="0"/>
              </a:rPr>
              <a:t>Відзначення Дня Героїв Небесної Сотні</a:t>
            </a:r>
            <a:endParaRPr lang="uk-UA" sz="1800" b="1" dirty="0">
              <a:latin typeface="Garamond" panose="02020404030301010803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1714488"/>
            <a:ext cx="2786050" cy="2500330"/>
          </a:xfrm>
          <a:prstGeom prst="frame">
            <a:avLst>
              <a:gd name="adj1" fmla="val 2933"/>
            </a:avLst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ocuments\52967796_2247645865562234_22454457102185267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19064"/>
            <a:ext cx="2175849" cy="2901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1736" y="548679"/>
            <a:ext cx="2052814" cy="2733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ocuments\52432292_2247645482228939_802607580631898521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887" y="225376"/>
            <a:ext cx="2276661" cy="2489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cuments\52113301_2247645322228955_6068789613881720832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392439"/>
            <a:ext cx="2396862" cy="3195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cuments\52595287_2247645835562237_713429007424552960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1898" y="3167034"/>
            <a:ext cx="1972652" cy="2630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ocuments\53003734_2247645735562247_8131205455989964800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3855011"/>
            <a:ext cx="2162233" cy="2882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786346"/>
          </a:xfrm>
        </p:spPr>
        <p:txBody>
          <a:bodyPr/>
          <a:lstStyle/>
          <a:p>
            <a:pPr algn="ctr">
              <a:buNone/>
            </a:pPr>
            <a:r>
              <a:rPr lang="ru-RU" sz="5400" b="1" i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Виховувати</a:t>
            </a:r>
            <a:r>
              <a:rPr lang="ru-RU" sz="54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b="1" i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і</a:t>
            </a:r>
            <a:r>
              <a:rPr lang="ru-RU" sz="54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b="1" i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навчати</a:t>
            </a:r>
            <a:r>
              <a:rPr lang="ru-RU" sz="54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, </a:t>
            </a:r>
            <a:r>
              <a:rPr lang="ru-RU" sz="5400" b="1" i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піклуючись</a:t>
            </a:r>
            <a:r>
              <a:rPr lang="ru-RU" sz="54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не </a:t>
            </a:r>
            <a:r>
              <a:rPr lang="ru-RU" sz="5400" b="1" i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тільки</a:t>
            </a:r>
            <a:r>
              <a:rPr lang="ru-RU" sz="54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про </a:t>
            </a:r>
            <a:r>
              <a:rPr lang="ru-RU" sz="5400" b="1" i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розум</a:t>
            </a:r>
            <a:r>
              <a:rPr lang="ru-RU" sz="54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, а </a:t>
            </a:r>
            <a:r>
              <a:rPr lang="ru-RU" sz="5400" b="1" i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й</a:t>
            </a:r>
            <a:r>
              <a:rPr lang="ru-RU" sz="54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про </a:t>
            </a:r>
            <a:r>
              <a:rPr lang="ru-RU" sz="5400" b="1" i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почуття</a:t>
            </a:r>
            <a:r>
              <a:rPr lang="ru-RU" sz="54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. Такою </a:t>
            </a:r>
            <a:r>
              <a:rPr lang="ru-RU" sz="5400" b="1" i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є</a:t>
            </a:r>
            <a:r>
              <a:rPr lang="ru-RU" sz="54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b="1" i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людина</a:t>
            </a:r>
            <a:r>
              <a:rPr lang="ru-RU" sz="54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b="1" i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майбутнього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Історична довідка</a:t>
            </a:r>
            <a:endParaRPr lang="uk-UA" altLang="uk-UA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uk-UA" altLang="uk-UA" sz="2000" b="1" dirty="0" smtClean="0">
                <a:solidFill>
                  <a:srgbClr val="002060"/>
                </a:solidFill>
              </a:rPr>
              <a:t>1989 р. – перша згадка про парафіяльну двокласну школу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altLang="uk-UA" sz="2000" b="1" dirty="0" smtClean="0">
                <a:solidFill>
                  <a:srgbClr val="002060"/>
                </a:solidFill>
              </a:rPr>
              <a:t>1905 - 1910 рр. –  будівництво школи силами сільської громади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altLang="uk-UA" sz="2000" b="1" dirty="0" smtClean="0">
                <a:solidFill>
                  <a:srgbClr val="002060"/>
                </a:solidFill>
              </a:rPr>
              <a:t>1910 – 1932 рр.  - чотирикласна школа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altLang="uk-UA" sz="2000" b="1" dirty="0" smtClean="0">
                <a:solidFill>
                  <a:srgbClr val="002060"/>
                </a:solidFill>
              </a:rPr>
              <a:t>1932 – 1935 рр.  - п'ятикласна школа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altLang="uk-UA" sz="2000" b="1" dirty="0" smtClean="0">
                <a:solidFill>
                  <a:srgbClr val="002060"/>
                </a:solidFill>
              </a:rPr>
              <a:t>1944 р. -  семирічне навчання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altLang="uk-UA" sz="2000" b="1" dirty="0" smtClean="0">
                <a:solidFill>
                  <a:srgbClr val="002060"/>
                </a:solidFill>
              </a:rPr>
              <a:t>1960 р. – розпочато будівництво нового двоповерхового корпусу.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altLang="uk-UA" sz="2000" b="1" dirty="0" smtClean="0">
                <a:solidFill>
                  <a:srgbClr val="002060"/>
                </a:solidFill>
              </a:rPr>
              <a:t>1967 р. – відкрито новий корпус школи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altLang="uk-UA" sz="2000" b="1" dirty="0" smtClean="0">
                <a:solidFill>
                  <a:srgbClr val="002060"/>
                </a:solidFill>
              </a:rPr>
              <a:t>2017 р. – відкриття </a:t>
            </a:r>
            <a:r>
              <a:rPr lang="uk-UA" altLang="uk-UA" sz="2000" b="1" dirty="0" err="1" smtClean="0">
                <a:solidFill>
                  <a:srgbClr val="002060"/>
                </a:solidFill>
              </a:rPr>
              <a:t>навчально</a:t>
            </a:r>
            <a:r>
              <a:rPr lang="uk-UA" altLang="uk-UA" sz="2000" b="1" dirty="0" smtClean="0">
                <a:solidFill>
                  <a:srgbClr val="002060"/>
                </a:solidFill>
              </a:rPr>
              <a:t> – виховного комплексу</a:t>
            </a:r>
          </a:p>
          <a:p>
            <a:endParaRPr lang="uk-UA" alt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57544" cy="1584314"/>
          </a:xfrm>
        </p:spPr>
        <p:txBody>
          <a:bodyPr/>
          <a:lstStyle/>
          <a:p>
            <a:pPr algn="ctr"/>
            <a:r>
              <a:rPr lang="uk-UA" altLang="uk-UA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На даний час у НВК працює  14 педагогів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142984"/>
            <a:ext cx="3760004" cy="50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928802"/>
            <a:ext cx="3829048" cy="4197361"/>
          </a:xfrm>
        </p:spPr>
        <p:txBody>
          <a:bodyPr/>
          <a:lstStyle/>
          <a:p>
            <a:r>
              <a:rPr lang="uk-UA" altLang="uk-UA" sz="18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З них:</a:t>
            </a:r>
          </a:p>
          <a:p>
            <a:r>
              <a:rPr lang="uk-UA" altLang="uk-UA" sz="1800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uk-UA" altLang="uk-UA" sz="1800" b="1" dirty="0" smtClean="0">
                <a:solidFill>
                  <a:schemeClr val="accent1">
                    <a:lumMod val="50000"/>
                  </a:schemeClr>
                </a:solidFill>
              </a:rPr>
              <a:t>10 вчителів -  спеціалісти вищої категорії;</a:t>
            </a:r>
          </a:p>
          <a:p>
            <a:r>
              <a:rPr lang="uk-UA" altLang="uk-UA" sz="1800" b="1" dirty="0" smtClean="0">
                <a:solidFill>
                  <a:schemeClr val="accent1">
                    <a:lumMod val="50000"/>
                  </a:schemeClr>
                </a:solidFill>
              </a:rPr>
              <a:t>    2 вчителі – спеціалісти першої категорії;</a:t>
            </a:r>
          </a:p>
          <a:p>
            <a:r>
              <a:rPr lang="uk-UA" altLang="uk-UA" sz="1800" b="1" dirty="0" smtClean="0">
                <a:solidFill>
                  <a:schemeClr val="accent1">
                    <a:lumMod val="50000"/>
                  </a:schemeClr>
                </a:solidFill>
              </a:rPr>
              <a:t>    1 вчитель  – спеціаліст другої категорії;</a:t>
            </a:r>
          </a:p>
          <a:p>
            <a:r>
              <a:rPr lang="uk-UA" altLang="uk-UA" sz="1800" b="1" dirty="0" smtClean="0">
                <a:solidFill>
                  <a:schemeClr val="accent1">
                    <a:lumMod val="50000"/>
                  </a:schemeClr>
                </a:solidFill>
              </a:rPr>
              <a:t>    1 вчителів  - спеціалісти;</a:t>
            </a:r>
          </a:p>
          <a:p>
            <a:r>
              <a:rPr lang="uk-UA" altLang="uk-UA" sz="1800" b="1" dirty="0" smtClean="0">
                <a:solidFill>
                  <a:schemeClr val="accent1">
                    <a:lumMod val="50000"/>
                  </a:schemeClr>
                </a:solidFill>
              </a:rPr>
              <a:t>    3 вчителів – звання  </a:t>
            </a:r>
            <a:r>
              <a:rPr lang="uk-UA" altLang="uk-UA" sz="1800" b="1" dirty="0" err="1" smtClean="0">
                <a:solidFill>
                  <a:schemeClr val="accent1">
                    <a:lumMod val="50000"/>
                  </a:schemeClr>
                </a:solidFill>
              </a:rPr>
              <a:t>“Старший</a:t>
            </a:r>
            <a:r>
              <a:rPr lang="uk-UA" altLang="uk-UA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altLang="uk-UA" sz="1800" b="1" dirty="0" err="1" smtClean="0">
                <a:solidFill>
                  <a:schemeClr val="accent1">
                    <a:lumMod val="50000"/>
                  </a:schemeClr>
                </a:solidFill>
              </a:rPr>
              <a:t>вчитель”</a:t>
            </a:r>
            <a:endParaRPr lang="uk-UA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sz="3200" b="1" i="1" dirty="0" smtClean="0">
                <a:solidFill>
                  <a:srgbClr val="7030A0"/>
                </a:solidFill>
                <a:latin typeface="Cambria" pitchFamily="18" charset="0"/>
              </a:rPr>
              <a:t>Кількісний склад учнівського колективу</a:t>
            </a:r>
            <a:endParaRPr lang="ru-RU" sz="3200" b="1" i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 – 9 класи   -    29 учнів 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– 4 класи    -    16 учнів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Дошкільна група 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“Дзвіночок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 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- 15 дітей</a:t>
            </a:r>
          </a:p>
          <a:p>
            <a:pPr algn="ctr">
              <a:buNone/>
            </a:pPr>
            <a:endParaRPr lang="uk-UA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Загальна кількість  -  60  учнів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1285860"/>
            <a:ext cx="3443558" cy="4591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sz="3200" b="1" i="1" dirty="0" smtClean="0">
                <a:solidFill>
                  <a:srgbClr val="7030A0"/>
                </a:solidFill>
                <a:latin typeface="Cambria" pitchFamily="18" charset="0"/>
              </a:rPr>
              <a:t>Стежками нашої школи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928670"/>
            <a:ext cx="3531840" cy="2648880"/>
          </a:xfrm>
          <a:prstGeom prst="snip1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4629" y="3073561"/>
            <a:ext cx="4014530" cy="301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Шкільними коридорами </a:t>
            </a:r>
            <a:endParaRPr lang="ru-RU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875092"/>
            <a:ext cx="3373994" cy="2530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500438"/>
            <a:ext cx="3462335" cy="2596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G:\IMG_20190219_1029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1" y="3429000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71612"/>
            <a:ext cx="3652846" cy="2739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Тут проводять час наші дошкільнята</a:t>
            </a:r>
            <a:endParaRPr lang="ru-RU" dirty="0"/>
          </a:p>
        </p:txBody>
      </p:sp>
      <p:pic>
        <p:nvPicPr>
          <p:cNvPr id="819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00174"/>
            <a:ext cx="3731689" cy="2798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8" descr="F:\Фото школа\IMG_20180302_120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175915"/>
            <a:ext cx="3576113" cy="2682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Навчальний простір учнів 1 класу нової української школи</a:t>
            </a:r>
            <a:endParaRPr lang="ru-RU" sz="2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357298"/>
            <a:ext cx="3374499" cy="2530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G:\IMG_20190219_102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071942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:\Фото школа\IMG_20181121_093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14686"/>
            <a:ext cx="2603906" cy="3471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F:\Фото школа\IMG_20181121_0943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643050"/>
            <a:ext cx="2571768" cy="3429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иолетовый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Презентація1</Template>
  <TotalTime>436</TotalTime>
  <Words>479</Words>
  <Application>Microsoft Office PowerPoint</Application>
  <PresentationFormat>Экран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фиолетовый</vt:lpstr>
      <vt:lpstr>Нижньолипицький навчально – виховний комплекс  І – ІІ ступенів</vt:lpstr>
      <vt:lpstr>Слайд 2</vt:lpstr>
      <vt:lpstr>Історична довідка</vt:lpstr>
      <vt:lpstr>На даний час у НВК працює  14 педагогів</vt:lpstr>
      <vt:lpstr>Кількісний склад учнівського колективу</vt:lpstr>
      <vt:lpstr>Стежками нашої школи </vt:lpstr>
      <vt:lpstr>Шкільними коридорами </vt:lpstr>
      <vt:lpstr>Тут проводять час наші дошкільнята</vt:lpstr>
      <vt:lpstr>Навчальний простір учнів 1 класу нової української школи</vt:lpstr>
      <vt:lpstr>Адміністрація</vt:lpstr>
      <vt:lpstr>Слайд 11</vt:lpstr>
      <vt:lpstr>Науково – методична проблема, над якою працює школа </vt:lpstr>
      <vt:lpstr>Слайд 13</vt:lpstr>
      <vt:lpstr>Завдання  та напрями методичної роботи</vt:lpstr>
      <vt:lpstr>Шляхи реалізації науково – методичної проблеми</vt:lpstr>
      <vt:lpstr>     Використання інноваційних технологій на уроках </vt:lpstr>
      <vt:lpstr>Нестандартні уроки </vt:lpstr>
      <vt:lpstr>Використання ІКТ у навчально – виховному процесі </vt:lpstr>
      <vt:lpstr>Виховна робота</vt:lpstr>
      <vt:lpstr>Виховна робота</vt:lpstr>
      <vt:lpstr>Виховна робота</vt:lpstr>
      <vt:lpstr>Виховна робота</vt:lpstr>
      <vt:lpstr>Слайд 23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RePack by Diakov</dc:creator>
  <cp:lastModifiedBy>teacher</cp:lastModifiedBy>
  <cp:revision>45</cp:revision>
  <dcterms:created xsi:type="dcterms:W3CDTF">2019-01-20T14:39:47Z</dcterms:created>
  <dcterms:modified xsi:type="dcterms:W3CDTF">2019-05-08T06:56:52Z</dcterms:modified>
</cp:coreProperties>
</file>