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335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314a08a5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314a08a5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eebe1732af873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eebe1732af873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314a08a5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314a08a5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314a08a5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314a08a5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314a08a5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314a08a5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 cstate="email">
            <a:alphaModFix amt="5899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250" y="763100"/>
            <a:ext cx="5440911" cy="357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825" y="434375"/>
            <a:ext cx="6488513" cy="42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74050" y="763100"/>
            <a:ext cx="6010500" cy="1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200" b="1" i="1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Коливання настрою</a:t>
            </a:r>
            <a:r>
              <a:rPr lang="uk" sz="4900" i="1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900" i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0162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i="1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умовах війни</a:t>
            </a:r>
            <a:endParaRPr b="1" i="1" dirty="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400" y="3854850"/>
            <a:ext cx="1017550" cy="10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447" y="105988"/>
            <a:ext cx="976503" cy="10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63" y="3930300"/>
            <a:ext cx="1110225" cy="10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75" y="106000"/>
            <a:ext cx="1061103" cy="10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0" y="0"/>
            <a:ext cx="1225699" cy="137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0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762" y="8175"/>
            <a:ext cx="1404826" cy="120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1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8" y="3732125"/>
            <a:ext cx="1404826" cy="129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2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738" y="3777788"/>
            <a:ext cx="1315277" cy="120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6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50" y="479525"/>
            <a:ext cx="7896900" cy="4009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>
            <a:noFill/>
          </a:ln>
          <a:effectLst>
            <a:outerShdw blurRad="57150" dist="19050" dir="12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200" y="1029850"/>
            <a:ext cx="4395600" cy="38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5" y="672500"/>
            <a:ext cx="4731523" cy="44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475" y="82575"/>
            <a:ext cx="4675200" cy="12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624625" y="476000"/>
            <a:ext cx="3726600" cy="4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9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uk" sz="1274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моційні коливання — звична річ. Абсолютно нормальним є процес зміни однієї емоції на іншу. Людина не може постійно перебувати в одному настрої. Під час війни коливання настрою загострюються: людина вже не радіє — у неї ейфорія, вона не сумує — сприймає новину з жахом. Втім, це теж нормально. Важливо прожити ці всі ці емоції та позбавитися їх: хочеться поплакати — плачте, хочеться істерично сміятися — смійтеся. Емоції послідовно змінюватимуть одна одну, їх важливо пройти і відпустити,  аби залишатися в ресурсі та оновити свідомість.</a:t>
            </a:r>
            <a:endParaRPr sz="1274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5067375" y="628975"/>
            <a:ext cx="3643200" cy="4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6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uk" sz="1391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не варто переходити норму таких коливань. Якщо людина перебуває в стані смутку, тривоги або навпаки, цілий день сміється, і не здатна контролювати свої емоції, не може зібратися чи сконцентруватися на роботі - це вже тривожні дзвіночки. Поступово опускаються руки, виникає апатія, що в результаті зможе привести до глибокої депресії та виснаження організму.</a:t>
            </a:r>
            <a:r>
              <a:rPr lang="uk" sz="1491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91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581075" y="381038"/>
            <a:ext cx="439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є нормою, а що - ні?</a:t>
            </a:r>
            <a:endParaRPr sz="2900" b="1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75" y="74550"/>
            <a:ext cx="711225" cy="11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3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3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9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9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9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00" y="3031050"/>
            <a:ext cx="7886400" cy="194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3500" y="1179613"/>
            <a:ext cx="3642902" cy="185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3725"/>
            <a:ext cx="5363501" cy="25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2625" y="164625"/>
            <a:ext cx="24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2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робити?</a:t>
            </a:r>
            <a:endParaRPr sz="2520" b="1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909275" y="204675"/>
            <a:ext cx="3278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трьох завдань</a:t>
            </a:r>
            <a:endParaRPr sz="900" b="1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0725" y="1174300"/>
            <a:ext cx="49437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5100"/>
              </a:spcAft>
              <a:buNone/>
            </a:pPr>
            <a:r>
              <a:rPr lang="uk" sz="1450" b="1" i="1">
                <a:solidFill>
                  <a:srgbClr val="1817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Спілкування. Ми маємо спілкуватися один з одним. Ні в якому разі не ставити бар’єри в спілкуванні з людьми. Іноді ми не хочемо бути нав’язливими, іноді здається, що весь світ проти нас і ми нікому не потрібні. Але в будь-якому випадку ми маємо знайти коло однодумців.  </a:t>
            </a:r>
            <a:endParaRPr sz="15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146975" y="1472350"/>
            <a:ext cx="36429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2400"/>
              </a:spcBef>
              <a:spcAft>
                <a:spcPts val="5100"/>
              </a:spcAft>
              <a:buNone/>
            </a:pPr>
            <a:r>
              <a:rPr lang="uk" sz="1350" b="1" i="1">
                <a:solidFill>
                  <a:srgbClr val="1817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Фізкультура. Має бути фізичне навантаження: помити підлогу, зробити зарядку, посапати в садку. Будь які фізичні вправи за вашим бажанням та можливістю.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6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00" y="654025"/>
            <a:ext cx="3278700" cy="2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6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300" y="654025"/>
            <a:ext cx="3278700" cy="2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597450" y="3473525"/>
            <a:ext cx="63960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400"/>
              </a:spcBef>
              <a:spcAft>
                <a:spcPts val="5100"/>
              </a:spcAft>
              <a:buNone/>
            </a:pPr>
            <a:r>
              <a:rPr lang="uk" sz="1450" b="1" i="1">
                <a:solidFill>
                  <a:srgbClr val="1817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Навчання. Щодня дізнаватися щось нове: чи то рецепт пирога, чи наукова стаття в інтернеті, чи художня книга. Це збагатить наші знання, оновить думки та світогляд. Так, ми потроху навантажуємо пам’ять, а це потрібно як для активації мозку, так і для профілактики ПТСР. </a:t>
            </a:r>
            <a:endParaRPr sz="1900"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7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9984">
            <a:off x="71692" y="1018935"/>
            <a:ext cx="527241" cy="67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8" cstate="email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000" y="1032985"/>
            <a:ext cx="499575" cy="6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9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750" y="3198575"/>
            <a:ext cx="437700" cy="74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75" y="74550"/>
            <a:ext cx="711225" cy="11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3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9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2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7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50" y="105300"/>
            <a:ext cx="7886400" cy="144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4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04900" y="2047350"/>
            <a:ext cx="2855702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450" y="1983225"/>
            <a:ext cx="2646451" cy="28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50750" y="268750"/>
            <a:ext cx="764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керувати “емоційними гойдалками”?</a:t>
            </a:r>
            <a:endParaRPr b="1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75" y="74550"/>
            <a:ext cx="711225" cy="11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1284350" y="909838"/>
            <a:ext cx="6687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Особливо критичні фази - </a:t>
            </a:r>
            <a:r>
              <a:rPr lang="uk" sz="2100" b="1" i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тривога, страх, паніка</a:t>
            </a:r>
            <a:endParaRPr sz="700" b="1" i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00" y="2047350"/>
            <a:ext cx="2855825" cy="28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62575" y="1486125"/>
            <a:ext cx="364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Техніка “Дихання по квадрату”</a:t>
            </a:r>
            <a:endParaRPr sz="300" b="1" i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778750" y="1486125"/>
            <a:ext cx="2502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Техніка “Заземлення”</a:t>
            </a:r>
            <a:endParaRPr sz="300" b="1" i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425725" y="2277950"/>
            <a:ext cx="2855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Відокремити </a:t>
            </a:r>
            <a:endParaRPr sz="2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об’єктів</a:t>
            </a:r>
            <a:endParaRPr sz="2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звуки</a:t>
            </a:r>
            <a:endParaRPr sz="2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текстури</a:t>
            </a:r>
            <a:endParaRPr sz="2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запахи</a:t>
            </a:r>
            <a:endParaRPr sz="23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смак</a:t>
            </a:r>
            <a:endParaRPr sz="24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288300" y="2370338"/>
            <a:ext cx="2855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Times New Roman"/>
              <a:buChar char="-"/>
            </a:pPr>
            <a:r>
              <a:rPr lang="uk" sz="19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Потримайте </a:t>
            </a:r>
            <a:endParaRPr sz="19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кубик льоду</a:t>
            </a:r>
            <a:endParaRPr sz="19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Times New Roman"/>
              <a:buChar char="-"/>
            </a:pPr>
            <a:r>
              <a:rPr lang="uk" sz="19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заваріть собі </a:t>
            </a:r>
            <a:endParaRPr sz="19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кави та сконцентруйтеся на її ароматі</a:t>
            </a:r>
            <a:endParaRPr sz="2000" b="1" i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510600" y="1486125"/>
            <a:ext cx="241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Техніка “На відчуття”</a:t>
            </a:r>
            <a:endParaRPr sz="200" b="1" i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9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8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9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075" y="22038"/>
            <a:ext cx="4560974" cy="509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57625" y="574375"/>
            <a:ext cx="38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020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Разом до перемоги!</a:t>
            </a:r>
            <a:endParaRPr sz="3020" b="1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0325" y="3466000"/>
            <a:ext cx="55602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 i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Бережіть себе та рідних!</a:t>
            </a:r>
            <a:endParaRPr sz="2800" b="1" i="1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75" y="903376"/>
            <a:ext cx="2491375" cy="374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 cstate="email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250" y="1421700"/>
            <a:ext cx="1923125" cy="19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525" y="44075"/>
            <a:ext cx="620325" cy="10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Экран (16:9)</PresentationFormat>
  <Paragraphs>31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Simple Light</vt:lpstr>
      <vt:lpstr>Коливання настрою </vt:lpstr>
      <vt:lpstr>Презентация PowerPoint</vt:lpstr>
      <vt:lpstr>Презентация PowerPoint</vt:lpstr>
      <vt:lpstr>Що робити?</vt:lpstr>
      <vt:lpstr>Як керувати “емоційними гойдалками”?</vt:lpstr>
      <vt:lpstr>Разом до перемоги!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Коливання настрою</dc:title>
  <dc:creator>Lenovo</dc:creator>
  <cp:lastModifiedBy>Lenovo</cp:lastModifiedBy>
  <cp:revision>3</cp:revision>
  <dcterms:modified xsi:type="dcterms:W3CDTF">2022-05-08T15:38:32Z</dcterms:modified>
</cp:coreProperties>
</file>