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6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b="45945"/>
          <a:stretch>
            <a:fillRect/>
          </a:stretch>
        </p:blipFill>
        <p:spPr bwMode="auto">
          <a:xfrm>
            <a:off x="0" y="0"/>
            <a:ext cx="9144000" cy="2143116"/>
          </a:xfrm>
          <a:prstGeom prst="rect">
            <a:avLst/>
          </a:prstGeom>
          <a:noFill/>
          <a:effectLst>
            <a:softEdge rad="635000"/>
          </a:effectLst>
        </p:spPr>
      </p:pic>
      <p:grpSp>
        <p:nvGrpSpPr>
          <p:cNvPr id="10" name="Группа 9"/>
          <p:cNvGrpSpPr/>
          <p:nvPr/>
        </p:nvGrpSpPr>
        <p:grpSpPr>
          <a:xfrm>
            <a:off x="-1" y="4286256"/>
            <a:ext cx="3075691" cy="2571744"/>
            <a:chOff x="-1" y="4286256"/>
            <a:chExt cx="3075691" cy="2571744"/>
          </a:xfrm>
        </p:grpSpPr>
        <p:pic>
          <p:nvPicPr>
            <p:cNvPr id="7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3" cstate="print"/>
            <a:srcRect t="31723" b="25225"/>
            <a:stretch>
              <a:fillRect/>
            </a:stretch>
          </p:blipFill>
          <p:spPr bwMode="auto">
            <a:xfrm>
              <a:off x="-1" y="6215082"/>
              <a:ext cx="3075691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4" cstate="print"/>
            <a:srcRect t="31723" b="25225"/>
            <a:stretch>
              <a:fillRect/>
            </a:stretch>
          </p:blipFill>
          <p:spPr bwMode="auto">
            <a:xfrm rot="5400000">
              <a:off x="-964413" y="5250669"/>
              <a:ext cx="2571744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14" name="Группа 13"/>
          <p:cNvGrpSpPr/>
          <p:nvPr/>
        </p:nvGrpSpPr>
        <p:grpSpPr>
          <a:xfrm flipH="1">
            <a:off x="6215074" y="4286256"/>
            <a:ext cx="2928926" cy="2571744"/>
            <a:chOff x="-1" y="4286256"/>
            <a:chExt cx="3075691" cy="2571744"/>
          </a:xfrm>
        </p:grpSpPr>
        <p:pic>
          <p:nvPicPr>
            <p:cNvPr id="15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5" cstate="print"/>
            <a:srcRect t="31723" b="25225"/>
            <a:stretch>
              <a:fillRect/>
            </a:stretch>
          </p:blipFill>
          <p:spPr bwMode="auto">
            <a:xfrm>
              <a:off x="-1" y="6215082"/>
              <a:ext cx="3075691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6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6" cstate="print"/>
            <a:srcRect t="31723" b="25225"/>
            <a:stretch>
              <a:fillRect/>
            </a:stretch>
          </p:blipFill>
          <p:spPr bwMode="auto">
            <a:xfrm rot="5400000">
              <a:off x="-964413" y="5250669"/>
              <a:ext cx="2571744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571472" y="2000240"/>
            <a:ext cx="807249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Моніторинг якості 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знань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за результатами 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ДПА та ЗНО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5725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Порівняльний аналіз відсоткового відношення учнів, які не подолали </a:t>
            </a:r>
            <a:r>
              <a:rPr lang="uk-UA" sz="2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пороговий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бал при складанні ЗНО з англійської мови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3092"/>
            <a:ext cx="9144000" cy="571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5725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Порівняльний аналіз кількості учнів, що здавали ДПА з української мови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5725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Порівняльний аналіз успішності учнів за результатами ДПА з української мови (у відсотках)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506"/>
            <a:ext cx="9144000" cy="545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5725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Порівняльний аналіз якості знань учнів за результатами ДПА з української мови (у відсотках)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2" y="1428736"/>
            <a:ext cx="9142698" cy="533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5725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Порівняльний аналіз відсоткового відношення учнів, які не подолали </a:t>
            </a:r>
            <a:r>
              <a:rPr lang="uk-UA" sz="2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пороговий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бал при складанні ЗНО з української мови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1941"/>
            <a:ext cx="9144000" cy="559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5725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Порівняльний аналіз відсоткового відношення учнів, які не подолали </a:t>
            </a:r>
            <a:r>
              <a:rPr lang="uk-UA" sz="2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пороговий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бал при складанні ЗНО з історії України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60"/>
            <a:ext cx="9144000" cy="561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5725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Порівняльний аналіз відсоткового відношення учнів, які не подолали </a:t>
            </a:r>
            <a:r>
              <a:rPr lang="uk-UA" sz="2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пороговий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бал при складанні ЗНО з математики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6850"/>
            <a:ext cx="9144000" cy="562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5725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Порівняльний аналіз відсоткового відношення учнів, які не подолали </a:t>
            </a:r>
            <a:r>
              <a:rPr lang="uk-UA" sz="2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пороговий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бал при складанні ЗНО з географії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9144000" cy="555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5725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Порівняльний аналіз відсоткового відношення учнів, які не подолали </a:t>
            </a:r>
            <a:r>
              <a:rPr lang="uk-UA" sz="2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пороговий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бал при складанні ЗНО з біології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5133"/>
            <a:ext cx="9144000" cy="539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</Template>
  <TotalTime>156</TotalTime>
  <Words>147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8</vt:lpstr>
      <vt:lpstr>Слайд 1</vt:lpstr>
      <vt:lpstr>Порівняльний аналіз кількості учнів, що здавали ДПА з української мови</vt:lpstr>
      <vt:lpstr>Порівняльний аналіз успішності учнів за результатами ДПА з української мови (у відсотках)</vt:lpstr>
      <vt:lpstr>Порівняльний аналіз якості знань учнів за результатами ДПА з української мови (у відсотках)</vt:lpstr>
      <vt:lpstr>Порівняльний аналіз відсоткового відношення учнів, які не подолали пороговий бал при складанні ЗНО з української мови</vt:lpstr>
      <vt:lpstr>Порівняльний аналіз відсоткового відношення учнів, які не подолали пороговий бал при складанні ЗНО з історії України</vt:lpstr>
      <vt:lpstr>Порівняльний аналіз відсоткового відношення учнів, які не подолали пороговий бал при складанні ЗНО з математики</vt:lpstr>
      <vt:lpstr>Порівняльний аналіз відсоткового відношення учнів, які не подолали пороговий бал при складанні ЗНО з географії</vt:lpstr>
      <vt:lpstr>Порівняльний аналіз відсоткового відношення учнів, які не подолали пороговий бал при складанні ЗНО з біології</vt:lpstr>
      <vt:lpstr>Порівняльний аналіз відсоткового відношення учнів, які не подолали пороговий бал при складанні ЗНО з англійської мови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GK</dc:creator>
  <cp:lastModifiedBy>GK</cp:lastModifiedBy>
  <cp:revision>27</cp:revision>
  <dcterms:created xsi:type="dcterms:W3CDTF">2017-12-05T20:36:34Z</dcterms:created>
  <dcterms:modified xsi:type="dcterms:W3CDTF">2017-12-05T23:57:37Z</dcterms:modified>
</cp:coreProperties>
</file>