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38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4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03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23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4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54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407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146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19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009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F8F2-AAC3-4AC9-BF3C-A260576F5B75}" type="datetimeFigureOut">
              <a:rPr lang="uk-UA" smtClean="0"/>
              <a:t>21.11.2019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F693-10C6-495B-BA82-FE13ECB7B19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835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911" y="-165426"/>
            <a:ext cx="9144000" cy="717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95735" y="78248"/>
            <a:ext cx="45365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800" b="1" dirty="0" err="1" smtClean="0"/>
              <a:t>Пам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ятка для батьків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241954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Екран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RePack by Diakov</dc:creator>
  <cp:lastModifiedBy>RePack by Diakov</cp:lastModifiedBy>
  <cp:revision>3</cp:revision>
  <cp:lastPrinted>2019-11-21T12:30:43Z</cp:lastPrinted>
  <dcterms:created xsi:type="dcterms:W3CDTF">2019-11-21T11:09:09Z</dcterms:created>
  <dcterms:modified xsi:type="dcterms:W3CDTF">2019-11-21T12:31:36Z</dcterms:modified>
</cp:coreProperties>
</file>