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38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428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203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623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44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61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954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407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146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9195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009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0F8F2-AAC3-4AC9-BF3C-A260576F5B75}" type="datetimeFigureOut">
              <a:rPr lang="uk-UA" smtClean="0"/>
              <a:t>21.11.2019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9F693-10C6-495B-BA82-FE13ECB7B1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835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11" y="-165426"/>
            <a:ext cx="9144000" cy="7173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5735" y="78248"/>
            <a:ext cx="453650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800" b="1" dirty="0" err="1" smtClean="0"/>
              <a:t>Пам</a:t>
            </a:r>
            <a:r>
              <a:rPr lang="en-US" sz="2800" b="1" dirty="0" smtClean="0"/>
              <a:t>’</a:t>
            </a:r>
            <a:r>
              <a:rPr lang="uk-UA" sz="2800" b="1" dirty="0" smtClean="0"/>
              <a:t>ятка для батьків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32419549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</Words>
  <Application>Microsoft Office PowerPoint</Application>
  <PresentationFormat>Екран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2" baseType="lpstr">
      <vt:lpstr>Тема Office</vt:lpstr>
      <vt:lpstr>Презентація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RePack by Diakov</dc:creator>
  <cp:lastModifiedBy>RePack by Diakov</cp:lastModifiedBy>
  <cp:revision>3</cp:revision>
  <cp:lastPrinted>2019-11-21T12:30:43Z</cp:lastPrinted>
  <dcterms:created xsi:type="dcterms:W3CDTF">2019-11-21T11:09:09Z</dcterms:created>
  <dcterms:modified xsi:type="dcterms:W3CDTF">2019-11-21T12:31:36Z</dcterms:modified>
</cp:coreProperties>
</file>