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305AD3-E7E2-410A-B61B-8F71BC3438F9}" type="datetimeFigureOut">
              <a:rPr lang="ru-RU" smtClean="0"/>
              <a:t>17.01.2019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A90CC2-0286-4CD8-A774-9286121F4B5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05766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КОМУНАЛЬНИЙ  ЗАКЛАД</a:t>
            </a:r>
            <a:br>
              <a:rPr lang="uk-UA" dirty="0" smtClean="0"/>
            </a:br>
            <a:r>
              <a:rPr lang="uk-UA" dirty="0" smtClean="0"/>
              <a:t>“КУХЧЕНСЬКА ЗАГАЛЬНООСВІТНЯ ШКОЛА І-ІІІ СТУПЕНІВ”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КАДРОВИЙ СКЛАД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/>
              <a:t>         </a:t>
            </a:r>
            <a:r>
              <a:rPr lang="uk-UA" sz="3600" b="1" i="1" dirty="0" smtClean="0">
                <a:solidFill>
                  <a:srgbClr val="0033CC"/>
                </a:solidFill>
              </a:rPr>
              <a:t>Всього вчителів  -   41. З них:</a:t>
            </a:r>
          </a:p>
          <a:p>
            <a:r>
              <a:rPr lang="uk-UA" sz="3600" b="1" dirty="0" smtClean="0">
                <a:solidFill>
                  <a:srgbClr val="0033CC"/>
                </a:solidFill>
              </a:rPr>
              <a:t>вищої категорії  -  22;</a:t>
            </a:r>
          </a:p>
          <a:p>
            <a:r>
              <a:rPr lang="uk-UA" sz="3600" b="1" dirty="0" smtClean="0">
                <a:solidFill>
                  <a:srgbClr val="0033CC"/>
                </a:solidFill>
              </a:rPr>
              <a:t>першої категорії  </a:t>
            </a:r>
            <a:r>
              <a:rPr lang="uk-UA" sz="3600" b="1" dirty="0" smtClean="0">
                <a:solidFill>
                  <a:srgbClr val="0033CC"/>
                </a:solidFill>
              </a:rPr>
              <a:t>-  </a:t>
            </a:r>
            <a:r>
              <a:rPr lang="uk-UA" sz="3600" b="1" dirty="0" smtClean="0">
                <a:solidFill>
                  <a:srgbClr val="0033CC"/>
                </a:solidFill>
              </a:rPr>
              <a:t>8;</a:t>
            </a:r>
            <a:endParaRPr lang="uk-UA" sz="3600" b="1" dirty="0" smtClean="0">
              <a:solidFill>
                <a:srgbClr val="0033CC"/>
              </a:solidFill>
            </a:endParaRPr>
          </a:p>
          <a:p>
            <a:r>
              <a:rPr lang="uk-UA" sz="3600" b="1" dirty="0" smtClean="0">
                <a:solidFill>
                  <a:srgbClr val="0033CC"/>
                </a:solidFill>
              </a:rPr>
              <a:t>другої категорії  </a:t>
            </a:r>
            <a:r>
              <a:rPr lang="uk-UA" sz="3600" b="1" dirty="0" smtClean="0">
                <a:solidFill>
                  <a:srgbClr val="0033CC"/>
                </a:solidFill>
              </a:rPr>
              <a:t>- </a:t>
            </a:r>
            <a:r>
              <a:rPr lang="uk-UA" sz="3600" b="1" dirty="0" smtClean="0">
                <a:solidFill>
                  <a:srgbClr val="0033CC"/>
                </a:solidFill>
              </a:rPr>
              <a:t> 3;</a:t>
            </a:r>
            <a:endParaRPr lang="uk-UA" sz="3600" b="1" dirty="0" smtClean="0">
              <a:solidFill>
                <a:srgbClr val="0033CC"/>
              </a:solidFill>
            </a:endParaRPr>
          </a:p>
          <a:p>
            <a:r>
              <a:rPr lang="uk-UA" sz="3600" b="1" dirty="0" smtClean="0">
                <a:solidFill>
                  <a:srgbClr val="0033CC"/>
                </a:solidFill>
              </a:rPr>
              <a:t>спеціаліст  -  6;</a:t>
            </a:r>
            <a:endParaRPr lang="uk-UA" sz="3600" b="1" dirty="0" smtClean="0">
              <a:solidFill>
                <a:srgbClr val="0033CC"/>
              </a:solidFill>
            </a:endParaRPr>
          </a:p>
          <a:p>
            <a:r>
              <a:rPr lang="uk-UA" sz="3600" b="1" dirty="0" smtClean="0">
                <a:solidFill>
                  <a:srgbClr val="0033CC"/>
                </a:solidFill>
              </a:rPr>
              <a:t>молодший спеціаліст  -  2.</a:t>
            </a:r>
            <a:endParaRPr lang="ru-RU" sz="36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pPr algn="ctr"/>
            <a:r>
              <a:rPr lang="uk-UA" b="1" dirty="0" smtClean="0"/>
              <a:t>Адреса школи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935480"/>
            <a:ext cx="7000924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Рівненська область,</a:t>
            </a:r>
          </a:p>
          <a:p>
            <a:pPr>
              <a:buNone/>
            </a:pPr>
            <a:r>
              <a:rPr lang="uk-UA" sz="3600" dirty="0" err="1" smtClean="0">
                <a:solidFill>
                  <a:srgbClr val="0033CC"/>
                </a:solidFill>
              </a:rPr>
              <a:t>Зарічненський</a:t>
            </a:r>
            <a:r>
              <a:rPr lang="uk-UA" sz="3600" dirty="0" smtClean="0">
                <a:solidFill>
                  <a:srgbClr val="0033CC"/>
                </a:solidFill>
              </a:rPr>
              <a:t> район, </a:t>
            </a:r>
          </a:p>
          <a:p>
            <a:pPr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село </a:t>
            </a:r>
            <a:r>
              <a:rPr lang="uk-UA" sz="3600" dirty="0" err="1" smtClean="0">
                <a:solidFill>
                  <a:srgbClr val="0033CC"/>
                </a:solidFill>
              </a:rPr>
              <a:t>Кухче</a:t>
            </a:r>
            <a:r>
              <a:rPr lang="uk-UA" sz="3600" dirty="0" smtClean="0">
                <a:solidFill>
                  <a:srgbClr val="0033CC"/>
                </a:solidFill>
              </a:rPr>
              <a:t>, </a:t>
            </a:r>
          </a:p>
          <a:p>
            <a:pPr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вулиця Шкільна, будинок 4</a:t>
            </a:r>
          </a:p>
          <a:p>
            <a:pPr>
              <a:buNone/>
            </a:pPr>
            <a:endParaRPr lang="uk-UA" sz="3600" dirty="0" smtClean="0">
              <a:solidFill>
                <a:srgbClr val="0033CC"/>
              </a:solidFill>
            </a:endParaRPr>
          </a:p>
          <a:p>
            <a:pPr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 </a:t>
            </a:r>
            <a:r>
              <a:rPr lang="uk-UA" sz="3600" dirty="0" smtClean="0">
                <a:solidFill>
                  <a:srgbClr val="0033CC"/>
                </a:solidFill>
              </a:rPr>
              <a:t>   Поштовий індекс  34034</a:t>
            </a:r>
            <a:endParaRPr lang="ru-RU" sz="36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/>
              <a:t>ТЕРИТОРІЯ ОБСЛУГОВУВАННЯ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4800" dirty="0" smtClean="0">
                <a:solidFill>
                  <a:srgbClr val="0033CC"/>
                </a:solidFill>
              </a:rPr>
              <a:t>  Села </a:t>
            </a:r>
            <a:r>
              <a:rPr lang="uk-UA" sz="4800" dirty="0" err="1" smtClean="0">
                <a:solidFill>
                  <a:srgbClr val="0033CC"/>
                </a:solidFill>
              </a:rPr>
              <a:t>Кухче</a:t>
            </a:r>
            <a:r>
              <a:rPr lang="uk-UA" sz="4800" dirty="0" smtClean="0">
                <a:solidFill>
                  <a:srgbClr val="0033CC"/>
                </a:solidFill>
              </a:rPr>
              <a:t>, Новосілля,  </a:t>
            </a:r>
            <a:r>
              <a:rPr lang="uk-UA" sz="4800" dirty="0" err="1" smtClean="0">
                <a:solidFill>
                  <a:srgbClr val="0033CC"/>
                </a:solidFill>
              </a:rPr>
              <a:t>Радове</a:t>
            </a:r>
            <a:endParaRPr lang="ru-RU" sz="48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Кількість осіб, </a:t>
            </a:r>
            <a:br>
              <a:rPr lang="uk-UA" b="1" dirty="0" smtClean="0"/>
            </a:br>
            <a:r>
              <a:rPr lang="uk-UA" b="1" dirty="0" smtClean="0"/>
              <a:t>яка навчається в школі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33CC"/>
                </a:solidFill>
              </a:rPr>
              <a:t>В 2018-2019 навчальному році в школі навчається 318 учнів. З них: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0033CC"/>
                </a:solidFill>
              </a:rPr>
              <a:t>1-4 класів:  150 учнів;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0033CC"/>
                </a:solidFill>
              </a:rPr>
              <a:t>5-9 класів: 121 учень;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0033CC"/>
                </a:solidFill>
              </a:rPr>
              <a:t>10-11 класів: 47 учнів.</a:t>
            </a:r>
          </a:p>
          <a:p>
            <a:pPr>
              <a:buNone/>
            </a:pPr>
            <a:endParaRPr lang="uk-UA" dirty="0" smtClean="0">
              <a:solidFill>
                <a:srgbClr val="0033CC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Проектна потужність школи -  150.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  Навчання в школі безкоштовне.</a:t>
            </a:r>
          </a:p>
          <a:p>
            <a:pPr>
              <a:spcAft>
                <a:spcPts val="1200"/>
              </a:spcAft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  Мова навчання – українська.</a:t>
            </a:r>
          </a:p>
          <a:p>
            <a:pPr>
              <a:spcAft>
                <a:spcPts val="1200"/>
              </a:spcAft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  Вивчаються іноземні мови - англійська та німецька.</a:t>
            </a:r>
          </a:p>
          <a:p>
            <a:pPr>
              <a:spcAft>
                <a:spcPts val="1200"/>
              </a:spcAft>
              <a:buNone/>
            </a:pPr>
            <a:r>
              <a:rPr lang="uk-UA" sz="3600" dirty="0" smtClean="0">
                <a:solidFill>
                  <a:srgbClr val="0033CC"/>
                </a:solidFill>
              </a:rPr>
              <a:t>  Профіль навчання – історичний.</a:t>
            </a:r>
            <a:endParaRPr lang="ru-RU" sz="36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133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КОМУНАЛЬНИЙ  ЗАКЛАД “КУХЧЕНСЬКА ЗАГАЛЬНООСВІТНЯ ШКОЛА І-ІІІ СТУПЕНІВ”</vt:lpstr>
      <vt:lpstr>КАДРОВИЙ СКЛАД</vt:lpstr>
      <vt:lpstr>Адреса школи</vt:lpstr>
      <vt:lpstr>ТЕРИТОРІЯ ОБСЛУГОВУВАННЯ</vt:lpstr>
      <vt:lpstr>Кількість осіб,  яка навчається в школі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КОМУНАЛЬНИЙ  ЗАКЛАД “КУХЧЕНСЬКА ЗАГАЛЬНООСВІТНЯ ШКОЛА І-ІІІ СТУПЕНІВ”</dc:title>
  <dc:creator>Валік</dc:creator>
  <cp:lastModifiedBy>Валік</cp:lastModifiedBy>
  <cp:revision>6</cp:revision>
  <dcterms:created xsi:type="dcterms:W3CDTF">2019-01-17T07:36:38Z</dcterms:created>
  <dcterms:modified xsi:type="dcterms:W3CDTF">2019-01-17T08:30:21Z</dcterms:modified>
</cp:coreProperties>
</file>