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313" r:id="rId10"/>
    <p:sldId id="278" r:id="rId11"/>
    <p:sldId id="264" r:id="rId12"/>
    <p:sldId id="314" r:id="rId13"/>
    <p:sldId id="448" r:id="rId14"/>
    <p:sldId id="277" r:id="rId15"/>
    <p:sldId id="275" r:id="rId16"/>
    <p:sldId id="266" r:id="rId17"/>
    <p:sldId id="404" r:id="rId18"/>
    <p:sldId id="402" r:id="rId19"/>
    <p:sldId id="403" r:id="rId20"/>
    <p:sldId id="276" r:id="rId21"/>
    <p:sldId id="368" r:id="rId22"/>
    <p:sldId id="376" r:id="rId23"/>
    <p:sldId id="382" r:id="rId24"/>
    <p:sldId id="383" r:id="rId25"/>
    <p:sldId id="384" r:id="rId26"/>
    <p:sldId id="385" r:id="rId27"/>
    <p:sldId id="387" r:id="rId28"/>
    <p:sldId id="391" r:id="rId29"/>
    <p:sldId id="393" r:id="rId30"/>
    <p:sldId id="394" r:id="rId31"/>
    <p:sldId id="395" r:id="rId32"/>
    <p:sldId id="396" r:id="rId33"/>
    <p:sldId id="397" r:id="rId34"/>
    <p:sldId id="399" r:id="rId35"/>
    <p:sldId id="400" r:id="rId36"/>
    <p:sldId id="310" r:id="rId37"/>
    <p:sldId id="303" r:id="rId38"/>
    <p:sldId id="370" r:id="rId39"/>
    <p:sldId id="371" r:id="rId40"/>
    <p:sldId id="372" r:id="rId41"/>
    <p:sldId id="373" r:id="rId42"/>
    <p:sldId id="360" r:id="rId43"/>
    <p:sldId id="364" r:id="rId44"/>
    <p:sldId id="365" r:id="rId45"/>
    <p:sldId id="347" r:id="rId46"/>
    <p:sldId id="426" r:id="rId47"/>
    <p:sldId id="353" r:id="rId48"/>
    <p:sldId id="355" r:id="rId49"/>
    <p:sldId id="358" r:id="rId5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54" autoAdjust="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3BADDB-A924-45D8-8DA6-E18E5E0407DC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4864B-EB25-46FE-8CAF-2AB188CB7C2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889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BC3BD-C0D1-487B-8F2B-82BA2AA0A300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342558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6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D6E9CA-B87A-4AE3-973A-12D7D0DE0227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7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51328-7F17-42AD-9872-A387B285C6C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AD99-AE1C-4B40-AEC7-70A5DF6E6261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3DC9-0653-42F8-AADA-964EAAF2550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8512-6521-4FD1-AC0C-E8D0D99D95A9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0818-E39A-4444-81AB-83D0CE3F7CA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CD82-B895-4141-8144-E60DCC60FF42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5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0039F-085E-496A-956A-A4A376903EC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кут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15E2A-887B-42DE-981B-220601E83D6D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9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143FFB-8967-43A1-9CD2-8388CE505DF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886B-DE78-466F-9659-0E8A9EC492A6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6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BA9EC-F0EF-4299-9D8A-5A5AB25B640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1642AE-CCC0-4A1B-84BB-84EEA08CD50A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FFA16F-4D48-438B-9BC6-AD834F9B60D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16FD-3AF8-45DE-8B63-B19444B4E7A8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4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5330A-675D-4E23-9FE0-15B011B6381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кут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6E5D4E-2D31-4AD6-AC49-C5A5F6D3B854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5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697245-9762-473E-8553-ABC5246BCC6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44C26C-CBFA-4E87-BD61-9737A008DBAC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85F8A4-1865-4B80-9AE7-735B7F632C0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D5F511-AFB1-4733-BF9E-EEC463F721A2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9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10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AF807-1555-4565-8489-E1C982F8D08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33" name="Місце для тексту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62AF255-91BE-4658-8AC4-27D0055201A4}" type="datetimeFigureOut">
              <a:rPr lang="uk-UA"/>
              <a:pPr>
                <a:defRPr/>
              </a:pPr>
              <a:t>07.07.2022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1266F1FE-7D20-4F7B-A76E-C9FC770EDA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3500438"/>
            <a:ext cx="8143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Мої документи\Мои рисунки\зустріч\школа.JPG"/>
          <p:cNvPicPr>
            <a:picLocks noChangeAspect="1" noChangeArrowheads="1"/>
          </p:cNvPicPr>
          <p:nvPr/>
        </p:nvPicPr>
        <p:blipFill>
          <a:blip r:embed="rId3">
            <a:lum bright="30000" contrast="20000"/>
          </a:blip>
          <a:srcRect/>
          <a:stretch>
            <a:fillRect/>
          </a:stretch>
        </p:blipFill>
        <p:spPr bwMode="auto">
          <a:xfrm>
            <a:off x="1500166" y="1500174"/>
            <a:ext cx="6357982" cy="4648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357158" y="5429264"/>
            <a:ext cx="307183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1955 рік</a:t>
            </a:r>
            <a:endParaRPr lang="uk-UA" sz="6000" dirty="0">
              <a:latin typeface="+mn-lt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2844" y="357166"/>
            <a:ext cx="88583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КРАСНЕНСЬКА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ЗОШ №2</a:t>
            </a:r>
            <a:endParaRPr lang="uk-UA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Мої документи\Мои рисунки\зустріч\колекти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928934"/>
            <a:ext cx="5479114" cy="355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285728"/>
            <a:ext cx="452662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642918"/>
            <a:ext cx="2500330" cy="1673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D:\Мої документи\Мои рисунки\зустріч\колектив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4929222" cy="358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1996</a:t>
            </a:r>
            <a:endParaRPr lang="uk-UA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50138" y="2080033"/>
            <a:ext cx="3268664" cy="553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8143875" y="3286125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>
                <a:latin typeface="Times New Roman" pitchFamily="18" charset="0"/>
                <a:cs typeface="Times New Roman" pitchFamily="18" charset="0"/>
              </a:rPr>
              <a:t>1999</a:t>
            </a:r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714375"/>
            <a:ext cx="2714625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ї документи\Мої фотографії\ІРИНА\IMG_07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13" y="2125663"/>
            <a:ext cx="5738812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 r="41"/>
          <a:stretch>
            <a:fillRect/>
          </a:stretch>
        </p:blipFill>
        <p:spPr bwMode="auto">
          <a:xfrm>
            <a:off x="428625" y="142875"/>
            <a:ext cx="5072063" cy="3243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57188"/>
            <a:ext cx="15430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7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162___06\IMG_4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84972"/>
            <a:ext cx="4608512" cy="3456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4429132"/>
            <a:ext cx="2438399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F:\мама\foto\я_ми\IMG_07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"/>
          <a:stretch/>
        </p:blipFill>
        <p:spPr bwMode="auto">
          <a:xfrm>
            <a:off x="107504" y="116632"/>
            <a:ext cx="6768752" cy="3885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70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9073">
            <a:off x="6858016" y="4071942"/>
            <a:ext cx="197475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8800" b="1" i="1" cap="all" dirty="0" err="1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ЗмінИлося</a:t>
            </a:r>
            <a:r>
              <a:rPr lang="uk-UA" sz="8800" b="1" i="1" cap="all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8800" b="1" i="1" cap="all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8800" b="1" i="1" cap="all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одне </a:t>
            </a:r>
            <a:br>
              <a:rPr lang="uk-UA" sz="8800" b="1" i="1" cap="all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uk-UA" sz="8800" b="1" i="1" cap="all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покоління учнів</a:t>
            </a:r>
            <a:endParaRPr lang="uk-UA" sz="8800" b="1" i="1" cap="all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ї документи\Мои рисунки\зустріч\7 кл 1955-1956 рр.JPG"/>
          <p:cNvPicPr>
            <a:picLocks noChangeAspect="1" noChangeArrowheads="1"/>
          </p:cNvPicPr>
          <p:nvPr/>
        </p:nvPicPr>
        <p:blipFill>
          <a:blip r:embed="rId2"/>
          <a:srcRect t="15641"/>
          <a:stretch>
            <a:fillRect/>
          </a:stretch>
        </p:blipFill>
        <p:spPr bwMode="auto">
          <a:xfrm>
            <a:off x="142844" y="785794"/>
            <a:ext cx="868122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Мої документи\Мои рисунки\зустріч\перш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6520515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86321"/>
            <a:ext cx="2357454" cy="171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66766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57166"/>
            <a:ext cx="8233341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24977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Мої документи\Мои рисунки\зустріч\школа2005.JPG"/>
          <p:cNvPicPr>
            <a:picLocks noChangeAspect="1" noChangeArrowheads="1"/>
          </p:cNvPicPr>
          <p:nvPr/>
        </p:nvPicPr>
        <p:blipFill>
          <a:blip r:embed="rId2"/>
          <a:srcRect b="67"/>
          <a:stretch>
            <a:fillRect/>
          </a:stretch>
        </p:blipFill>
        <p:spPr bwMode="auto">
          <a:xfrm>
            <a:off x="142844" y="142852"/>
            <a:ext cx="527764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D:\Мої документи\Мої фотографії\ІРИНА\sc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86124"/>
            <a:ext cx="565947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5715000" y="500063"/>
            <a:ext cx="25781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1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…такою </a:t>
            </a:r>
          </a:p>
          <a:p>
            <a:pPr algn="ctr"/>
            <a:r>
              <a:rPr lang="ru-RU" sz="3600" b="1" kern="1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 її пам'ятаєте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285720" y="3357562"/>
            <a:ext cx="2578100" cy="2647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такою вона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стала </a:t>
            </a:r>
            <a:r>
              <a:rPr lang="ru-RU" sz="3600" b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завдяки</a:t>
            </a: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Мельнику </a:t>
            </a:r>
            <a:r>
              <a:rPr lang="ru-RU" sz="36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Леоніду</a:t>
            </a: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випускнику</a:t>
            </a: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школи</a:t>
            </a:r>
            <a:endParaRPr lang="uk-UA" sz="3600" b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ої документи\Мои рисунки\зустріч\діти.JPG"/>
          <p:cNvPicPr>
            <a:picLocks noChangeAspect="1" noChangeArrowheads="1"/>
          </p:cNvPicPr>
          <p:nvPr/>
        </p:nvPicPr>
        <p:blipFill>
          <a:blip r:embed="rId2"/>
          <a:srcRect r="41" b="61"/>
          <a:stretch>
            <a:fillRect/>
          </a:stretch>
        </p:blipFill>
        <p:spPr bwMode="auto">
          <a:xfrm>
            <a:off x="642910" y="571480"/>
            <a:ext cx="809031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81137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72494" cy="592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793825" y="-507997"/>
            <a:ext cx="5842102" cy="771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642938"/>
            <a:ext cx="42672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lum bright="-20000" contrast="-20000"/>
          </a:blip>
          <a:srcRect/>
          <a:stretch>
            <a:fillRect/>
          </a:stretch>
        </p:blipFill>
        <p:spPr bwMode="auto">
          <a:xfrm rot="5400000">
            <a:off x="1303095" y="-303018"/>
            <a:ext cx="2801935" cy="4550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57728" y="2755862"/>
            <a:ext cx="2428893" cy="406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214935" y="-357206"/>
            <a:ext cx="2755900" cy="461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217317" y="2497931"/>
            <a:ext cx="2906713" cy="462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88671" y="1431623"/>
            <a:ext cx="5357850" cy="392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r="3859"/>
          <a:stretch>
            <a:fillRect/>
          </a:stretch>
        </p:blipFill>
        <p:spPr bwMode="auto">
          <a:xfrm rot="5400000">
            <a:off x="1584285" y="-298456"/>
            <a:ext cx="6046871" cy="7072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402467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30955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51240"/>
            <a:ext cx="5715040" cy="337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7188"/>
            <a:ext cx="808037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4184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50056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714625"/>
            <a:ext cx="5024438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ї документи\Мои рисунки\зустріч\ш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250031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ї документи\Мои рисунки\зустріч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5463" y="2928938"/>
            <a:ext cx="55641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3000375" y="714375"/>
            <a:ext cx="5857875" cy="178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ШКОЛА ВІТАЄ</a:t>
            </a:r>
          </a:p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СВОЇХ  ПЕРШИХ УЧНІВ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r="-218" b="-479"/>
          <a:stretch>
            <a:fillRect/>
          </a:stretch>
        </p:blipFill>
        <p:spPr bwMode="auto">
          <a:xfrm rot="20415969">
            <a:off x="845190" y="4389428"/>
            <a:ext cx="13573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60007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075721" y="2799021"/>
            <a:ext cx="3141664" cy="454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928688"/>
            <a:ext cx="17907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8596" y="500042"/>
            <a:ext cx="44856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 rot="5400000">
            <a:off x="4192705" y="1593720"/>
            <a:ext cx="5500726" cy="374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62300" y="3286124"/>
            <a:ext cx="4758935" cy="329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60737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214688"/>
            <a:ext cx="463391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500563"/>
            <a:ext cx="15557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86063"/>
            <a:ext cx="4929187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 b="-58"/>
          <a:stretch>
            <a:fillRect/>
          </a:stretch>
        </p:blipFill>
        <p:spPr bwMode="auto">
          <a:xfrm>
            <a:off x="4143375" y="285750"/>
            <a:ext cx="46450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2945603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/>
          <a:srcRect b="-540"/>
          <a:stretch>
            <a:fillRect/>
          </a:stretch>
        </p:blipFill>
        <p:spPr bwMode="auto">
          <a:xfrm>
            <a:off x="1071538" y="571480"/>
            <a:ext cx="2247908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08553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258" y="3424528"/>
            <a:ext cx="4984806" cy="321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429132"/>
            <a:ext cx="17248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214290"/>
            <a:ext cx="520132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Admin\Рабочий стол\291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04"/>
            <a:ext cx="1885952" cy="2525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726" y="2786062"/>
            <a:ext cx="5668274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11589">
            <a:off x="1114178" y="4356045"/>
            <a:ext cx="2143140" cy="1992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14290"/>
            <a:ext cx="187524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 r="55" b="8"/>
          <a:stretch>
            <a:fillRect/>
          </a:stretch>
        </p:blipFill>
        <p:spPr bwMode="auto">
          <a:xfrm rot="5400000">
            <a:off x="869824" y="-869822"/>
            <a:ext cx="3832485" cy="557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357554" y="2968625"/>
            <a:ext cx="5622925" cy="388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10349" y="-527150"/>
            <a:ext cx="3786149" cy="4840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5072066" y="208096"/>
            <a:ext cx="3786214" cy="260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143380"/>
            <a:ext cx="1857388" cy="212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14497" y="-842983"/>
            <a:ext cx="554355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 rot="5400000">
            <a:off x="3957640" y="1685906"/>
            <a:ext cx="59436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5143536" cy="365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1" y="4357694"/>
            <a:ext cx="2582901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611560" y="548680"/>
            <a:ext cx="8286808" cy="59293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ПРОТЯГОМ </a:t>
            </a:r>
            <a:r>
              <a:rPr lang="ru-RU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80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60 </a:t>
            </a:r>
            <a:r>
              <a:rPr lang="ru-RU" sz="3600" b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РОКІВ </a:t>
            </a:r>
            <a:endParaRPr lang="ru-RU" sz="3600" b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ДИРЕКТОРАМИ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КРАСНЕНСЬКОЇ ШКОЛИ №2 БУЛИ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uk-UA" sz="3600" b="1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1" y="188640"/>
            <a:ext cx="1512168" cy="1406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647" y="2214554"/>
            <a:ext cx="6532265" cy="434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428604"/>
            <a:ext cx="418384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58320"/>
            <a:ext cx="3143272" cy="1894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1857379" cy="1857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857500"/>
            <a:ext cx="51577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85750"/>
            <a:ext cx="4786312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000504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190765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14422"/>
            <a:ext cx="4273570" cy="296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83865"/>
            <a:ext cx="5072098" cy="325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897220" y="-425062"/>
            <a:ext cx="2857520" cy="456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 r="-1" b="-932"/>
          <a:stretch>
            <a:fillRect/>
          </a:stretch>
        </p:blipFill>
        <p:spPr bwMode="auto">
          <a:xfrm>
            <a:off x="6429375" y="4929188"/>
            <a:ext cx="150018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394200" cy="300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4518025" cy="229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 r="-43" b="-84"/>
          <a:stretch>
            <a:fillRect/>
          </a:stretch>
        </p:blipFill>
        <p:spPr bwMode="auto">
          <a:xfrm>
            <a:off x="5216708" y="1214422"/>
            <a:ext cx="334924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 r="-22" b="56700"/>
          <a:stretch>
            <a:fillRect/>
          </a:stretch>
        </p:blipFill>
        <p:spPr bwMode="auto">
          <a:xfrm>
            <a:off x="285720" y="285728"/>
            <a:ext cx="5000660" cy="320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t="51959" r="9912" b="-22"/>
          <a:stretch>
            <a:fillRect/>
          </a:stretch>
        </p:blipFill>
        <p:spPr bwMode="auto">
          <a:xfrm rot="5400000">
            <a:off x="4923454" y="577216"/>
            <a:ext cx="4142150" cy="327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 r="-27" b="-109"/>
          <a:stretch>
            <a:fillRect/>
          </a:stretch>
        </p:blipFill>
        <p:spPr bwMode="auto">
          <a:xfrm>
            <a:off x="4429124" y="4000504"/>
            <a:ext cx="414655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/>
          <a:srcRect b="52"/>
          <a:stretch>
            <a:fillRect/>
          </a:stretch>
        </p:blipFill>
        <p:spPr bwMode="auto">
          <a:xfrm>
            <a:off x="196998" y="3571876"/>
            <a:ext cx="4592485" cy="294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"/>
            <a:ext cx="51863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357563"/>
            <a:ext cx="443547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6478">
            <a:off x="1416649" y="4057731"/>
            <a:ext cx="1714512" cy="2502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 r="-73"/>
          <a:stretch>
            <a:fillRect/>
          </a:stretch>
        </p:blipFill>
        <p:spPr bwMode="auto">
          <a:xfrm rot="10800000">
            <a:off x="357158" y="3143248"/>
            <a:ext cx="4071966" cy="308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68788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"/>
            <a:ext cx="5805487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785794"/>
            <a:ext cx="2145691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r="-51"/>
          <a:stretch>
            <a:fillRect/>
          </a:stretch>
        </p:blipFill>
        <p:spPr bwMode="auto">
          <a:xfrm>
            <a:off x="571472" y="357166"/>
            <a:ext cx="3214710" cy="264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8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286125"/>
            <a:ext cx="4117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659184" cy="27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/>
          <a:srcRect b="-18"/>
          <a:stretch>
            <a:fillRect/>
          </a:stretch>
        </p:blipFill>
        <p:spPr bwMode="auto">
          <a:xfrm>
            <a:off x="3929058" y="285728"/>
            <a:ext cx="504983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r="-48" b="77"/>
          <a:stretch>
            <a:fillRect/>
          </a:stretch>
        </p:blipFill>
        <p:spPr bwMode="auto">
          <a:xfrm rot="5400000">
            <a:off x="1142795" y="157"/>
            <a:ext cx="3000397" cy="371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33749" y="-461707"/>
            <a:ext cx="2500330" cy="42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057171" y="2728987"/>
            <a:ext cx="3071833" cy="461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543553" y="3100389"/>
            <a:ext cx="2892425" cy="383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500462" cy="314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429000"/>
            <a:ext cx="4484164" cy="289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6674" y="357166"/>
            <a:ext cx="465900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42301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2857495"/>
            <a:ext cx="1000132" cy="1104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ї документи\Мои рисунки\зустріч\Міщенко Данило Данилови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200025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28625" y="2786063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1228725" algn="l"/>
              </a:tabLst>
              <a:defRPr/>
            </a:pPr>
            <a:r>
              <a:rPr lang="uk-UA" sz="1400" b="1" cap="all" dirty="0">
                <a:latin typeface="Times New Roman" pitchFamily="18" charset="0"/>
                <a:cs typeface="Times New Roman" pitchFamily="18" charset="0"/>
              </a:rPr>
              <a:t>Міщенко</a:t>
            </a:r>
          </a:p>
          <a:p>
            <a:pPr algn="ctr">
              <a:tabLst>
                <a:tab pos="1228725" algn="l"/>
              </a:tabLst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Данило Данилович</a:t>
            </a:r>
          </a:p>
        </p:txBody>
      </p:sp>
      <p:pic>
        <p:nvPicPr>
          <p:cNvPr id="5124" name="Picture 4" descr="D:\Мої документи\Мои рисунки\зустріч\Мирончук Євдокія Сергіїв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785813"/>
            <a:ext cx="2000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428875" y="3786188"/>
            <a:ext cx="2357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28725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МИРОНЧУК </a:t>
            </a:r>
            <a:endParaRPr lang="uk-UA" sz="900"/>
          </a:p>
          <a:p>
            <a:pPr algn="ctr" eaLnBrk="0" hangingPunct="0">
              <a:tabLst>
                <a:tab pos="1228725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Євдокія Сергіївна</a:t>
            </a:r>
            <a:endParaRPr lang="uk-UA"/>
          </a:p>
        </p:txBody>
      </p:sp>
      <p:pic>
        <p:nvPicPr>
          <p:cNvPr id="5126" name="Picture 6" descr="D:\Мої документи\Мои рисунки\зустріч\ЯковецьВіктор Іванович.JPG"/>
          <p:cNvPicPr>
            <a:picLocks noChangeAspect="1" noChangeArrowheads="1"/>
          </p:cNvPicPr>
          <p:nvPr/>
        </p:nvPicPr>
        <p:blipFill>
          <a:blip r:embed="rId4">
            <a:lum bright="-10000" contrast="-20000"/>
          </a:blip>
          <a:srcRect b="42"/>
          <a:stretch>
            <a:fillRect/>
          </a:stretch>
        </p:blipFill>
        <p:spPr bwMode="auto">
          <a:xfrm>
            <a:off x="6858000" y="3286125"/>
            <a:ext cx="197167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6929438" y="5500688"/>
            <a:ext cx="17176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cap="all" dirty="0" err="1">
                <a:latin typeface="Times New Roman" pitchFamily="18" charset="0"/>
                <a:cs typeface="Times New Roman" pitchFamily="18" charset="0"/>
              </a:rPr>
              <a:t>Яковець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Віктор Іванович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857750" y="4286250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400" b="1">
                <a:latin typeface="Times New Roman" pitchFamily="18" charset="0"/>
                <a:cs typeface="Times New Roman" pitchFamily="18" charset="0"/>
              </a:rPr>
              <a:t>ГУЛКА</a:t>
            </a:r>
          </a:p>
          <a:p>
            <a:pPr algn="ctr" eaLnBrk="0" hangingPunct="0"/>
            <a:r>
              <a:rPr lang="uk-UA" sz="1400" b="1">
                <a:latin typeface="Times New Roman" pitchFamily="18" charset="0"/>
                <a:cs typeface="Times New Roman" pitchFamily="18" charset="0"/>
              </a:rPr>
              <a:t>Надія Григорівна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077923">
            <a:off x="1112073" y="4724382"/>
            <a:ext cx="2139419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 b="-176"/>
          <a:stretch>
            <a:fillRect/>
          </a:stretch>
        </p:blipFill>
        <p:spPr bwMode="auto">
          <a:xfrm>
            <a:off x="4714875" y="2071688"/>
            <a:ext cx="20240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7" grpId="0"/>
      <p:bldP spid="266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Мої документи\Мои рисунки\зустріч\Куючка Олег Йосипович.JPG"/>
          <p:cNvPicPr/>
          <p:nvPr/>
        </p:nvPicPr>
        <p:blipFill>
          <a:blip r:embed="rId2">
            <a:lum contrast="20000"/>
          </a:blip>
          <a:srcRect r="68" b="-26"/>
          <a:stretch>
            <a:fillRect/>
          </a:stretch>
        </p:blipFill>
        <p:spPr bwMode="auto">
          <a:xfrm>
            <a:off x="257748" y="142879"/>
            <a:ext cx="2014537" cy="253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428625" y="3000375"/>
            <a:ext cx="15367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cap="all" dirty="0" err="1">
                <a:latin typeface="Times New Roman" pitchFamily="18" charset="0"/>
                <a:cs typeface="Times New Roman" pitchFamily="18" charset="0"/>
              </a:rPr>
              <a:t>Куючка</a:t>
            </a:r>
            <a:endParaRPr lang="uk-UA" sz="1400" b="1" cap="all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Олег Йосипович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 r="111" b="-112"/>
          <a:stretch>
            <a:fillRect/>
          </a:stretch>
        </p:blipFill>
        <p:spPr bwMode="auto">
          <a:xfrm flipV="1">
            <a:off x="2411775" y="773890"/>
            <a:ext cx="218106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59306" y="3333106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28725" algn="l"/>
              </a:tabLst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ЛОЗОВИЙ </a:t>
            </a:r>
            <a:endParaRPr lang="uk-UA" sz="800" dirty="0"/>
          </a:p>
          <a:p>
            <a:pPr algn="ctr" eaLnBrk="0" hangingPunct="0">
              <a:tabLst>
                <a:tab pos="1228725" algn="l"/>
              </a:tabLst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Богдан Михайлович</a:t>
            </a:r>
            <a:endParaRPr lang="uk-UA" sz="1600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7" y="4357694"/>
            <a:ext cx="1900251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29746" y="4007867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БАБЮК </a:t>
            </a:r>
            <a:endParaRPr lang="uk-UA" sz="800" dirty="0"/>
          </a:p>
          <a:p>
            <a:pPr algn="ctr" eaLnBrk="0" hangingPunct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Мирослав Миколайович</a:t>
            </a:r>
            <a:endParaRPr lang="uk-UA" sz="1600" dirty="0"/>
          </a:p>
        </p:txBody>
      </p:sp>
      <p:pic>
        <p:nvPicPr>
          <p:cNvPr id="13321" name="Picture 9" descr="IMG_3217"/>
          <p:cNvPicPr>
            <a:picLocks noChangeAspect="1" noChangeArrowheads="1"/>
          </p:cNvPicPr>
          <p:nvPr/>
        </p:nvPicPr>
        <p:blipFill>
          <a:blip r:embed="rId5" cstate="print"/>
          <a:srcRect r="-50" b="-67"/>
          <a:stretch>
            <a:fillRect/>
          </a:stretch>
        </p:blipFill>
        <p:spPr bwMode="auto">
          <a:xfrm>
            <a:off x="4686071" y="1431150"/>
            <a:ext cx="2127629" cy="257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00" y="3333106"/>
            <a:ext cx="1901197" cy="258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621298" y="5920984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28725" algn="l"/>
              </a:tabLst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ВОЛОС</a:t>
            </a:r>
          </a:p>
          <a:p>
            <a:pPr algn="ctr">
              <a:tabLst>
                <a:tab pos="1228725" algn="l"/>
              </a:tabLst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Ірина Володимирівна</a:t>
            </a:r>
            <a:endParaRPr lang="uk-UA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437" grpId="0"/>
      <p:bldP spid="102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429684" cy="50720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kern="10" cap="all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змінювалися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kern="10" cap="all" dirty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 педагогічні колективи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1357313"/>
            <a:ext cx="17637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Мої документи\Мои рисунки\зустріч\1958 - 1959 н.р..JPG"/>
          <p:cNvPicPr>
            <a:picLocks noChangeAspect="1" noChangeArrowheads="1"/>
          </p:cNvPicPr>
          <p:nvPr/>
        </p:nvPicPr>
        <p:blipFill>
          <a:blip r:embed="rId2"/>
          <a:srcRect b="-53"/>
          <a:stretch>
            <a:fillRect/>
          </a:stretch>
        </p:blipFill>
        <p:spPr bwMode="auto">
          <a:xfrm>
            <a:off x="2786050" y="3071810"/>
            <a:ext cx="595207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5" name="Picture 1" descr="D:\Мої документи\Мои рисунки\зустріч\перший пед колекти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1"/>
            <a:ext cx="4429155" cy="314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5500688" y="1214438"/>
            <a:ext cx="2578100" cy="84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1955 рік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05846">
            <a:off x="616964" y="4456605"/>
            <a:ext cx="177166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000375"/>
            <a:ext cx="48037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 b="35"/>
          <a:stretch>
            <a:fillRect/>
          </a:stretch>
        </p:blipFill>
        <p:spPr bwMode="auto">
          <a:xfrm>
            <a:off x="357188" y="285750"/>
            <a:ext cx="4857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642938"/>
            <a:ext cx="2000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286256"/>
            <a:ext cx="171451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1517</TotalTime>
  <Words>69</Words>
  <Application>Microsoft Office PowerPoint</Application>
  <PresentationFormat>Екран (4:3)</PresentationFormat>
  <Paragraphs>37</Paragraphs>
  <Slides>49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49</vt:i4>
      </vt:variant>
    </vt:vector>
  </HeadingPairs>
  <TitlesOfParts>
    <vt:vector size="57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Сонцестояння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ЗмінИлося  не одне  покоління учнів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КРАСНЕНСЬКА ЗОШ №2</dc:title>
  <dc:creator>admin</dc:creator>
  <cp:lastModifiedBy>Обліковий запис Microsoft</cp:lastModifiedBy>
  <cp:revision>156</cp:revision>
  <dcterms:created xsi:type="dcterms:W3CDTF">2011-02-25T16:16:20Z</dcterms:created>
  <dcterms:modified xsi:type="dcterms:W3CDTF">2022-07-07T15:47:48Z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5113496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