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8" r:id="rId4"/>
    <p:sldId id="269" r:id="rId5"/>
    <p:sldId id="260" r:id="rId6"/>
    <p:sldId id="271" r:id="rId7"/>
    <p:sldId id="272" r:id="rId8"/>
    <p:sldId id="273" r:id="rId9"/>
    <p:sldId id="274" r:id="rId10"/>
    <p:sldId id="261" r:id="rId11"/>
    <p:sldId id="282" r:id="rId12"/>
    <p:sldId id="265" r:id="rId13"/>
    <p:sldId id="266" r:id="rId14"/>
    <p:sldId id="276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D434-F0B4-4B5A-8DE5-45543ADC8F2E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6AFB-3C94-4F1F-BEC4-678CC2314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3BA6-D413-407A-B414-DAF0532BD0D8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D0C34-7CDF-4691-B94C-228149D11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FEFC-8E77-4F3D-8FCB-D1BEB830C06C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55D4-C344-419C-B1A6-01F257535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D3578-1C20-4629-A4AF-0B2A95209A90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B6B7C-715B-4733-BF4B-C318FF03D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3C8B-552D-41F7-9656-C84D99C15783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D51F-0347-4CB9-8F89-D1DEF056E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9935-BB89-418F-BF97-3BD52057D408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E08E2-D6E5-409E-9A1D-504A24B1B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039F4-596D-4DF9-83DE-CADC5F1B7DD9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70535-54DE-4581-89E9-1F90F7474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E9B1-0EA8-4C49-BEFD-24A51EB7CF66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94F9-6AE6-4E55-8D99-34CE35F1F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D6F0-088B-47A6-BEAE-D194E1403C4D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9D6E-CA09-490A-BE55-EE081C701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48DA-42EA-47C3-AC00-2082103A4A5E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5887-C400-483A-85AE-191179C70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F4CD-5B9E-4F65-83B3-15C9A4A1E9F8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880B-30C3-49AF-A0B0-25D6D5DE0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0A2857-D467-488C-B88A-0EAAA516F7D9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D0D55F-D6EF-46F2-BB1D-3EA7F9E74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картинки\рамочки\1325701047_0d9b74f936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2452.ru/userdata/images/multik352.pn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1749158">
            <a:off x="6804025" y="881063"/>
            <a:ext cx="23431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rc_mi" descr="http://cs11388.vk.me/u136116824/143925663/x_24d6fd8a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/>
          </a:blip>
          <a:srcRect/>
          <a:stretch>
            <a:fillRect/>
          </a:stretch>
        </p:blipFill>
        <p:spPr bwMode="auto">
          <a:xfrm>
            <a:off x="0" y="4357694"/>
            <a:ext cx="2786050" cy="221457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3316" name="Заголовок 6"/>
          <p:cNvSpPr>
            <a:spLocks noGrp="1"/>
          </p:cNvSpPr>
          <p:nvPr>
            <p:ph type="ctrTitle"/>
          </p:nvPr>
        </p:nvSpPr>
        <p:spPr>
          <a:xfrm>
            <a:off x="428625" y="1357313"/>
            <a:ext cx="7772400" cy="785812"/>
          </a:xfrm>
        </p:spPr>
        <p:txBody>
          <a:bodyPr/>
          <a:lstStyle/>
          <a:p>
            <a:r>
              <a:rPr lang="uk-UA" altLang="uk-UA" sz="6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6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6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Привітання</a:t>
            </a:r>
            <a:br>
              <a:rPr lang="uk-UA" altLang="uk-UA" sz="6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altLang="uk-UA" sz="60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375" y="2500313"/>
            <a:ext cx="71437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3200" b="1" dirty="0">
                <a:latin typeface="Times New Roman" pitchFamily="18" charset="0"/>
                <a:cs typeface="Times New Roman" pitchFamily="18" charset="0"/>
              </a:rPr>
              <a:t>Будем добре працювати:</a:t>
            </a:r>
            <a:endParaRPr lang="uk-UA" altLang="uk-UA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altLang="uk-UA" sz="3200" b="1" dirty="0">
                <a:latin typeface="Times New Roman" pitchFamily="18" charset="0"/>
                <a:cs typeface="Times New Roman" pitchFamily="18" charset="0"/>
              </a:rPr>
              <a:t>І писати й рахувати,</a:t>
            </a:r>
            <a:endParaRPr lang="uk-UA" altLang="uk-UA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altLang="uk-UA" sz="3200" b="1" dirty="0">
                <a:latin typeface="Times New Roman" pitchFamily="18" charset="0"/>
                <a:cs typeface="Times New Roman" pitchFamily="18" charset="0"/>
              </a:rPr>
              <a:t>Щоб могли за нас радіти,</a:t>
            </a:r>
            <a:endParaRPr lang="uk-UA" altLang="uk-UA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altLang="uk-UA" sz="3200" b="1" dirty="0">
                <a:latin typeface="Times New Roman" pitchFamily="18" charset="0"/>
                <a:cs typeface="Times New Roman" pitchFamily="18" charset="0"/>
              </a:rPr>
              <a:t>Що  ми гарні, мудрі діти.</a:t>
            </a:r>
            <a:endParaRPr lang="uk-UA" altLang="uk-UA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alt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картинки\рамочки\1325701047_0d9b74f936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85875"/>
            <a:ext cx="6400800" cy="435292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Працюємо в групах</a:t>
            </a:r>
          </a:p>
          <a:p>
            <a:pPr eaLnBrk="1" hangingPunct="1"/>
            <a:r>
              <a:rPr lang="uk-UA" altLang="uk-UA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“Ми – творці”</a:t>
            </a:r>
          </a:p>
          <a:p>
            <a:pPr eaLnBrk="1" hangingPunct="1"/>
            <a:endParaRPr lang="uk-UA" altLang="uk-UA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група </a:t>
            </a:r>
          </a:p>
          <a:p>
            <a:pPr eaLnBrk="1" hangingPunct="1"/>
            <a:r>
              <a:rPr lang="uk-UA" altLang="uk-UA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 група</a:t>
            </a:r>
          </a:p>
          <a:p>
            <a:pPr eaLnBrk="1" hangingPunct="1"/>
            <a:r>
              <a:rPr lang="uk-UA" altLang="uk-UA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ІІІ група</a:t>
            </a:r>
            <a:endParaRPr lang="ru-RU" altLang="uk-UA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irc_mi" descr="http://irynafedoryshyn.com/wp-content/uploads/2013/06/bdjilka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/>
          </a:blip>
          <a:srcRect/>
          <a:stretch>
            <a:fillRect/>
          </a:stretch>
        </p:blipFill>
        <p:spPr bwMode="auto">
          <a:xfrm>
            <a:off x="0" y="3571876"/>
            <a:ext cx="3071812" cy="292895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227" y="-83135"/>
            <a:ext cx="736387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Об’єднання у групи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50" y="4429125"/>
            <a:ext cx="27860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uk-UA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r>
              <a:rPr lang="uk-UA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Пошуковці</a:t>
            </a:r>
            <a:endParaRPr lang="ru-RU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3" y="1000125"/>
            <a:ext cx="15684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Екологи</a:t>
            </a:r>
            <a:endParaRPr lang="ru-RU" sz="320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00562" y="4286256"/>
            <a:ext cx="2502198" cy="235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57224" y="1357298"/>
            <a:ext cx="2833658" cy="2416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572125" y="1214438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Лікарі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9" descr="http://multya.3dn.ru/aibolit_speshit_na_pomosh-5.0-00-46.080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643563" y="1928813"/>
            <a:ext cx="300037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:\картинки\рамочки\1325701047_0d9b74f936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42938"/>
            <a:ext cx="6400800" cy="4995862"/>
          </a:xfrm>
        </p:spPr>
        <p:txBody>
          <a:bodyPr/>
          <a:lstStyle/>
          <a:p>
            <a:pPr eaLnBrk="1" hangingPunct="1"/>
            <a:r>
              <a:rPr lang="uk-UA" altLang="uk-UA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Працюємо в парі</a:t>
            </a:r>
          </a:p>
          <a:p>
            <a:pPr eaLnBrk="1" hangingPunct="1"/>
            <a:r>
              <a:rPr lang="uk-UA" altLang="uk-UA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Будуємо будиночок</a:t>
            </a:r>
          </a:p>
          <a:p>
            <a:pPr eaLnBrk="1" hangingPunct="1"/>
            <a:r>
              <a:rPr lang="uk-UA" altLang="uk-UA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(Геометричний матеріал)</a:t>
            </a:r>
            <a:endParaRPr lang="ru-RU" altLang="uk-UA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5643578"/>
            <a:ext cx="16081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10+7</a:t>
            </a:r>
          </a:p>
        </p:txBody>
      </p:sp>
      <p:pic>
        <p:nvPicPr>
          <p:cNvPr id="20485" name="Рисунок 12" descr="https://encrypted-tbn2.gstatic.com/images?q=tbn:ANd9GcQtDtoGojTa6FfaiW_WHLHyx-IADeW6haMv0bSyzwu-FJnNJFeC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7162" y="4000504"/>
            <a:ext cx="2486012" cy="250269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0575" y="2349500"/>
            <a:ext cx="2465388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6388" y="3941763"/>
            <a:ext cx="248761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картинки\рамочки\1325701047_0d9b74f936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D:\картинки\рамочки\1325701047_0d9b74f936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2571750"/>
          </a:xfrm>
        </p:spPr>
        <p:txBody>
          <a:bodyPr/>
          <a:lstStyle/>
          <a:p>
            <a:pPr eaLnBrk="1" hangingPunct="1"/>
            <a:r>
              <a:rPr lang="uk-UA" altLang="uk-UA" sz="4800" b="1" i="1" smtClean="0">
                <a:solidFill>
                  <a:schemeClr val="tx1"/>
                </a:solidFill>
              </a:rPr>
              <a:t>Підсумок уроку.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051300"/>
            <a:ext cx="28067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83568" y="4509120"/>
            <a:ext cx="16081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10+6</a:t>
            </a:r>
          </a:p>
        </p:txBody>
      </p:sp>
      <p:pic>
        <p:nvPicPr>
          <p:cNvPr id="22535" name="irc_mi" descr="http://i.ytimg.com/vi/ChnRgh1-8CY/maxresdefault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 l="24384" t="1405" r="23288"/>
          <a:stretch>
            <a:fillRect/>
          </a:stretch>
        </p:blipFill>
        <p:spPr bwMode="auto">
          <a:xfrm>
            <a:off x="214282" y="3714752"/>
            <a:ext cx="2928908" cy="264320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2536" name="irc_mi" descr="http://i.ytimg.com/vi/ChnRgh1-8CY/maxresdefault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 l="24384" t="1405" r="23288"/>
          <a:stretch>
            <a:fillRect/>
          </a:stretch>
        </p:blipFill>
        <p:spPr bwMode="auto">
          <a:xfrm>
            <a:off x="6572250" y="214313"/>
            <a:ext cx="2571750" cy="200025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:\картинки\рамочки\1325701047_0d9b74f936b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5083175"/>
          </a:xfrm>
        </p:spPr>
        <p:txBody>
          <a:bodyPr/>
          <a:lstStyle/>
          <a:p>
            <a:pPr eaLnBrk="1" hangingPunct="1"/>
            <a: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березня</a:t>
            </a:r>
            <a:b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Домашня робота</a:t>
            </a:r>
            <a:b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uk-UA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irc_mi" descr="http://cs11388.vk.me/u136116824/143925663/x_24d6fd8a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4000504"/>
            <a:ext cx="2428861" cy="228123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509" name="irc_mi" descr="http://cs11388.vk.me/u136116824/143925663/x_24d6fd8a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715095" y="0"/>
            <a:ext cx="2428905" cy="242886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D:\картинки\рамочки\1325701047_0d9b74f936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25"/>
            <a:ext cx="7029450" cy="2286000"/>
          </a:xfrm>
        </p:spPr>
        <p:txBody>
          <a:bodyPr/>
          <a:lstStyle/>
          <a:p>
            <a:pPr eaLnBrk="1" hangingPunct="1"/>
            <a:r>
              <a:rPr lang="uk-UA" altLang="uk-UA" smtClean="0"/>
              <a:t/>
            </a:r>
            <a:br>
              <a:rPr lang="uk-UA" altLang="uk-UA" smtClean="0"/>
            </a:br>
            <a:r>
              <a:rPr lang="uk-UA" altLang="uk-UA" sz="4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altLang="uk-UA" sz="48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075" y="3716338"/>
            <a:ext cx="6400800" cy="17526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ідготувала</a:t>
            </a: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початкових класів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Колоднянської</a:t>
            </a: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ЗОШ І-ІІ </a:t>
            </a: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Іршавського</a:t>
            </a: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Закарпатської області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Лутак</a:t>
            </a: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Оксана Василівна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irc_mi" descr="http://irynafedoryshyn.com/wp-content/uploads/2013/06/bdjilka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/>
          </a:blip>
          <a:srcRect/>
          <a:stretch>
            <a:fillRect/>
          </a:stretch>
        </p:blipFill>
        <p:spPr bwMode="auto">
          <a:xfrm>
            <a:off x="214313" y="3929066"/>
            <a:ext cx="2500312" cy="250030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картинки\рамочки\1325701047_0d9b74f936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1500188"/>
            <a:ext cx="6215063" cy="2827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uk-UA" sz="3600" b="1" dirty="0" smtClean="0"/>
              <a:t>Вправи і задачі на засвоєння таблиці множення і ділення на 5.Складені задачі на збільшення та зменшення числа в кілька разів.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9" name="Picture 2" descr="http://www.2452.ru/userdata/images/multik352.pn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1749158">
            <a:off x="6621463" y="26988"/>
            <a:ext cx="316388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irc_mi" descr="http://cs11388.vk.me/u136116824/143925663/x_24d6fd8a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/>
          </a:blip>
          <a:srcRect/>
          <a:stretch>
            <a:fillRect/>
          </a:stretch>
        </p:blipFill>
        <p:spPr bwMode="auto">
          <a:xfrm>
            <a:off x="0" y="4143380"/>
            <a:ext cx="2650806" cy="207646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картинки\рамочки\1325701047_0d9b74f936b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200" i="1" dirty="0" smtClean="0"/>
              <a:t/>
            </a:r>
            <a:br>
              <a:rPr lang="uk-UA" sz="2200" i="1" dirty="0" smtClean="0"/>
            </a:br>
            <a:r>
              <a:rPr lang="uk-UA" sz="2200" i="1" dirty="0" smtClean="0"/>
              <a:t/>
            </a:r>
            <a:br>
              <a:rPr lang="uk-UA" sz="2200" i="1" dirty="0" smtClean="0"/>
            </a:br>
            <a:r>
              <a:rPr lang="uk-UA" sz="2200" i="1" dirty="0" smtClean="0"/>
              <a:t/>
            </a:r>
            <a:br>
              <a:rPr lang="uk-UA" sz="2200" i="1" dirty="0" smtClean="0"/>
            </a:br>
            <a:r>
              <a:rPr lang="uk-UA" sz="2200" i="1" dirty="0" smtClean="0"/>
              <a:t/>
            </a:r>
            <a:br>
              <a:rPr lang="uk-UA" sz="2200" i="1" dirty="0" smtClean="0"/>
            </a:br>
            <a:r>
              <a:rPr lang="uk-UA" sz="2200" i="1" dirty="0" smtClean="0"/>
              <a:t/>
            </a:r>
            <a:br>
              <a:rPr lang="uk-UA" sz="2200" i="1" dirty="0" smtClean="0"/>
            </a:br>
            <a:r>
              <a:rPr lang="uk-UA" sz="2200" i="1" dirty="0" smtClean="0"/>
              <a:t/>
            </a:r>
            <a:br>
              <a:rPr lang="uk-UA" sz="2200" i="1" dirty="0" smtClean="0"/>
            </a:br>
            <a:r>
              <a:rPr lang="uk-UA" sz="2200" i="1" dirty="0" smtClean="0"/>
              <a:t/>
            </a:r>
            <a:br>
              <a:rPr lang="uk-UA" sz="2200" i="1" dirty="0" smtClean="0"/>
            </a:b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1 березня</a:t>
            </a:r>
            <a:b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Класна робота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i="1" dirty="0" smtClean="0"/>
              <a:t/>
            </a:r>
            <a:br>
              <a:rPr lang="uk-UA" sz="2200" i="1" dirty="0" smtClean="0"/>
            </a:br>
            <a:r>
              <a:rPr lang="uk-UA" sz="2200" i="1" dirty="0" smtClean="0"/>
              <a:t/>
            </a:r>
            <a:br>
              <a:rPr lang="uk-UA" sz="2200" i="1" dirty="0" smtClean="0"/>
            </a:br>
            <a:r>
              <a:rPr lang="uk-UA" sz="2200" i="1" dirty="0" smtClean="0"/>
              <a:t>                                                                           Зошит свій я відкриваю,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 </a:t>
            </a:r>
            <a:r>
              <a:rPr lang="uk-UA" sz="2200" i="1" dirty="0" smtClean="0"/>
              <a:t>Навскоси його кладу.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         </a:t>
            </a:r>
            <a:r>
              <a:rPr lang="uk-UA" sz="2200" i="1" dirty="0" smtClean="0"/>
              <a:t>Ручку я ось так тримаю,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  </a:t>
            </a:r>
            <a:r>
              <a:rPr lang="uk-UA" sz="2200" i="1" dirty="0" smtClean="0"/>
              <a:t>Сяду рівно, не зігнусь.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     </a:t>
            </a:r>
            <a:r>
              <a:rPr lang="uk-UA" sz="2200" i="1" dirty="0" smtClean="0"/>
              <a:t>Буду я писати вправно,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</a:t>
            </a:r>
            <a:r>
              <a:rPr lang="uk-UA" sz="2200" i="1" dirty="0" smtClean="0"/>
              <a:t>До роботи я берусь.</a:t>
            </a:r>
            <a:br>
              <a:rPr lang="uk-UA" sz="2200" i="1" dirty="0" smtClean="0"/>
            </a:br>
            <a:r>
              <a:rPr lang="uk-UA" sz="2200" i="1" dirty="0" smtClean="0"/>
              <a:t>                                       </a:t>
            </a:r>
            <a:r>
              <a:rPr lang="uk-UA" sz="3200" i="1" dirty="0" smtClean="0"/>
              <a:t/>
            </a:r>
            <a:br>
              <a:rPr lang="uk-UA" sz="3200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                                                                     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6387" name="irc_mi" descr="http://dnz58.klasna.com/uploads/editor/161/39047/sitepage_39/pchelka_gr_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5638"/>
            <a:ext cx="3338513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картинки\рамочки\1325701047_0d9b74f936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55650" y="836613"/>
            <a:ext cx="7931150" cy="2735262"/>
          </a:xfrm>
        </p:spPr>
        <p:txBody>
          <a:bodyPr/>
          <a:lstStyle/>
          <a:p>
            <a:pPr algn="l" eaLnBrk="1" hangingPunct="1"/>
            <a:r>
              <a:rPr lang="uk-UA" altLang="uk-UA" sz="2400" b="1" i="1" smtClean="0">
                <a:latin typeface="Times New Roman" pitchFamily="18" charset="0"/>
                <a:cs typeface="Times New Roman" pitchFamily="18" charset="0"/>
              </a:rPr>
              <a:t>                       Каліграфічна хвилинка</a:t>
            </a:r>
            <a:br>
              <a:rPr lang="uk-UA" altLang="uk-UA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b="1" i="1" smtClean="0">
                <a:latin typeface="Times New Roman" pitchFamily="18" charset="0"/>
                <a:cs typeface="Times New Roman" pitchFamily="18" charset="0"/>
              </a:rPr>
              <a:t>Загадка</a:t>
            </a:r>
            <a:r>
              <a:rPr lang="ru-RU" altLang="uk-UA" sz="24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i="1" smtClean="0">
                <a:latin typeface="Times New Roman" pitchFamily="18" charset="0"/>
                <a:cs typeface="Times New Roman" pitchFamily="18" charset="0"/>
              </a:rPr>
              <a:t>Коли хочеш ти лічити,</a:t>
            </a:r>
            <a:r>
              <a:rPr lang="ru-RU" altLang="uk-UA" sz="24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2400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i="1" smtClean="0">
                <a:latin typeface="Times New Roman" pitchFamily="18" charset="0"/>
                <a:cs typeface="Times New Roman" pitchFamily="18" charset="0"/>
              </a:rPr>
              <a:t>То мене повинен вчити.</a:t>
            </a:r>
            <a:r>
              <a:rPr lang="ru-RU" altLang="uk-UA" sz="24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2400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i="1" smtClean="0">
                <a:latin typeface="Times New Roman" pitchFamily="18" charset="0"/>
                <a:cs typeface="Times New Roman" pitchFamily="18" charset="0"/>
              </a:rPr>
              <a:t>Бо коли мене не знаєш,</a:t>
            </a:r>
            <a:r>
              <a:rPr lang="ru-RU" altLang="uk-UA" sz="24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2400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i="1" smtClean="0">
                <a:latin typeface="Times New Roman" pitchFamily="18" charset="0"/>
                <a:cs typeface="Times New Roman" pitchFamily="18" charset="0"/>
              </a:rPr>
              <a:t>То нічого не пізнаєш</a:t>
            </a:r>
            <a:r>
              <a:rPr lang="uk-UA" altLang="uk-UA" sz="2400" b="1" i="1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uk-UA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11188" y="620713"/>
            <a:ext cx="8532812" cy="55260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uk-UA" smtClean="0"/>
          </a:p>
          <a:p>
            <a:pPr eaLnBrk="1" hangingPunct="1">
              <a:buFont typeface="Arial" charset="0"/>
              <a:buNone/>
            </a:pPr>
            <a:r>
              <a:rPr lang="ru-RU" altLang="uk-UA" smtClean="0"/>
              <a:t>      </a:t>
            </a:r>
            <a:br>
              <a:rPr lang="ru-RU" altLang="uk-UA" smtClean="0"/>
            </a:br>
            <a:r>
              <a:rPr lang="ru-RU" altLang="uk-UA" smtClean="0"/>
              <a:t/>
            </a:r>
            <a:br>
              <a:rPr lang="ru-RU" altLang="uk-UA" smtClean="0"/>
            </a:br>
            <a:endParaRPr lang="ru-RU" altLang="uk-UA" smtClean="0"/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3143250" y="12144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buFont typeface="Arial" charset="0"/>
              <a:buChar char="•"/>
            </a:pPr>
            <a:endParaRPr lang="uk-UA" altLang="uk-UA">
              <a:latin typeface="Calibri" pitchFamily="34" charset="0"/>
            </a:endParaRPr>
          </a:p>
        </p:txBody>
      </p:sp>
      <p:pic>
        <p:nvPicPr>
          <p:cNvPr id="17413" name="irc_mi" descr="http://dnz58.klasna.com/uploads/editor/161/39047/sitepage_39/pchelka_gr_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86100"/>
            <a:ext cx="25527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10"/>
          <p:cNvSpPr txBox="1">
            <a:spLocks noChangeArrowheads="1"/>
          </p:cNvSpPr>
          <p:nvPr/>
        </p:nvSpPr>
        <p:spPr bwMode="auto">
          <a:xfrm flipH="1">
            <a:off x="4572000" y="4656138"/>
            <a:ext cx="72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424" name="TextBox 18"/>
          <p:cNvSpPr txBox="1">
            <a:spLocks noChangeArrowheads="1"/>
          </p:cNvSpPr>
          <p:nvPr/>
        </p:nvSpPr>
        <p:spPr bwMode="auto">
          <a:xfrm>
            <a:off x="6500813" y="4286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pic>
        <p:nvPicPr>
          <p:cNvPr id="17429" name="irc_mi" descr="http://dnz58.klasna.com/uploads/editor/161/39047/sitepage_39/pchelka_gr_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0738" y="0"/>
            <a:ext cx="1852612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картинки\рамочки\1325701047_0d9b74f936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88"/>
            <a:ext cx="6200775" cy="214312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Математичний</a:t>
            </a:r>
          </a:p>
          <a:p>
            <a:pPr eaLnBrk="1" hangingPunct="1"/>
            <a:r>
              <a:rPr lang="uk-UA" altLang="uk-UA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диктант</a:t>
            </a:r>
            <a:endParaRPr lang="ru-RU" altLang="uk-UA" sz="40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irc_mi" descr="http://img-fotki.yandex.ru/get/5606/cadi-1986.517/0_80267_5e98e5e2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786063"/>
            <a:ext cx="27908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7313" y="4143375"/>
            <a:ext cx="557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2400" b="1"/>
              <a:t>9;40;35;8;5;6;12;10;9;16;</a:t>
            </a:r>
            <a:endParaRPr lang="ru-RU" altLang="uk-UA" sz="2400" b="1"/>
          </a:p>
        </p:txBody>
      </p:sp>
      <p:pic>
        <p:nvPicPr>
          <p:cNvPr id="7" name="irc_mi" descr="http://cs11388.vk.me/u136116824/143925663/x_24d6fd8a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/>
          </a:blip>
          <a:srcRect/>
          <a:stretch>
            <a:fillRect/>
          </a:stretch>
        </p:blipFill>
        <p:spPr bwMode="auto">
          <a:xfrm>
            <a:off x="0" y="4429132"/>
            <a:ext cx="2650806" cy="207646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irc_mi" descr="http://cs11388.vk.me/u136116824/143925663/x_24d6fd8a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/>
          </a:blip>
          <a:srcRect/>
          <a:stretch>
            <a:fillRect/>
          </a:stretch>
        </p:blipFill>
        <p:spPr bwMode="auto">
          <a:xfrm>
            <a:off x="0" y="4429132"/>
            <a:ext cx="2650806" cy="207646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картинки\рамочки\1325701047_0d9b74f936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00"/>
            <a:ext cx="9501188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00125" y="1785938"/>
            <a:ext cx="7072313" cy="2571750"/>
          </a:xfrm>
        </p:spPr>
        <p:txBody>
          <a:bodyPr/>
          <a:lstStyle/>
          <a:p>
            <a:pPr eaLnBrk="1" hangingPunct="1"/>
            <a:r>
              <a:rPr lang="uk-UA" altLang="uk-UA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Робота з підручником</a:t>
            </a:r>
            <a:br>
              <a:rPr lang="uk-UA" altLang="uk-UA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b="1" i="1" smtClean="0">
                <a:latin typeface="Times New Roman" pitchFamily="18" charset="0"/>
                <a:cs typeface="Times New Roman" pitchFamily="18" charset="0"/>
              </a:rPr>
              <a:t>Вирази 685,с.104</a:t>
            </a:r>
            <a:endParaRPr lang="ru-RU" altLang="uk-UA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Рисунок 4" descr="C:\Documents and Settings\Admin\Рабочий стол\0_80f26_d4fc456e_L RYBU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643688" y="3214688"/>
            <a:ext cx="1919287" cy="2295525"/>
          </a:xfrm>
        </p:spPr>
      </p:pic>
      <p:pic>
        <p:nvPicPr>
          <p:cNvPr id="7" name="Picture 2" descr="http://www.2452.ru/userdata/images/multik352.pn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 rot="1749158">
            <a:off x="6602413" y="-327025"/>
            <a:ext cx="31750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cs421331.vk.me/v421331340/bad9/phN-lc_PlG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6190"/>
            <a:ext cx="353378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картинки\рамочки\1325701047_0d9b74f936b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513" y="0"/>
            <a:ext cx="9144000" cy="6858000"/>
          </a:xfr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928688"/>
          </a:xfrm>
        </p:spPr>
        <p:txBody>
          <a:bodyPr/>
          <a:lstStyle/>
          <a:p>
            <a:pPr eaLnBrk="1" hangingPunct="1"/>
            <a:r>
              <a:rPr lang="uk-UA" altLang="uk-UA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ru-RU" altLang="uk-UA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irc_mi" descr="http://pchela.org/images/38/7499-Vchera-v-magazine-videla-konfety-Beshen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071938"/>
            <a:ext cx="20716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irc_mi" descr="http://pchela.org/images/38/7499-Vchera-v-magazine-videla-konfety-Beshen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4286250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6513" y="1628775"/>
            <a:ext cx="91440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551602" y="191999"/>
            <a:ext cx="1539984" cy="113811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7380312" y="182407"/>
            <a:ext cx="1550517" cy="115729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картинки\рамочки\1325701047_0d9b74f936b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785813" y="1357313"/>
            <a:ext cx="7900987" cy="2286000"/>
          </a:xfrm>
        </p:spPr>
        <p:txBody>
          <a:bodyPr/>
          <a:lstStyle/>
          <a:p>
            <a:pPr eaLnBrk="1" hangingPunct="1"/>
            <a:r>
              <a:rPr lang="uk-UA" altLang="uk-UA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Міркувати</a:t>
            </a:r>
            <a:br>
              <a:rPr lang="uk-UA" altLang="uk-UA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логічно</a:t>
            </a:r>
            <a:endParaRPr lang="ru-RU" altLang="uk-UA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http://www.2452.ru/userdata/images/multik35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49158">
            <a:off x="5851525" y="-82550"/>
            <a:ext cx="35528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0" y="3573463"/>
            <a:ext cx="35353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картинки\рамочки\1325701047_0d9b74f936b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57200" y="2357438"/>
            <a:ext cx="8229600" cy="3000375"/>
          </a:xfrm>
        </p:spPr>
        <p:txBody>
          <a:bodyPr/>
          <a:lstStyle/>
          <a:p>
            <a:pPr eaLnBrk="1" hangingPunct="1"/>
            <a:r>
              <a:rPr lang="uk-UA" altLang="uk-UA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200" b="1" i="1" smtClean="0">
                <a:latin typeface="Times New Roman" pitchFamily="18" charset="0"/>
                <a:cs typeface="Times New Roman" pitchFamily="18" charset="0"/>
              </a:rPr>
              <a:t>   Вівця – 1 л молока        ?               </a:t>
            </a:r>
            <a:r>
              <a:rPr lang="ru-RU" altLang="uk-UA" sz="32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32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200" b="1" i="1" smtClean="0">
                <a:latin typeface="Times New Roman" pitchFamily="18" charset="0"/>
                <a:cs typeface="Times New Roman" pitchFamily="18" charset="0"/>
              </a:rPr>
              <a:t>Коза – 3 л молока</a:t>
            </a:r>
            <a:r>
              <a:rPr lang="ru-RU" altLang="uk-UA" sz="32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32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3200" b="1" i="1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altLang="uk-UA" sz="3200" b="1" i="1" smtClean="0">
                <a:latin typeface="Times New Roman" pitchFamily="18" charset="0"/>
                <a:cs typeface="Times New Roman" pitchFamily="18" charset="0"/>
              </a:rPr>
              <a:t>Корова -?,у 5 разів більше</a:t>
            </a:r>
            <a:r>
              <a:rPr lang="ru-RU" altLang="uk-UA" sz="32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3200" b="1" i="1" smtClean="0">
                <a:latin typeface="Times New Roman" pitchFamily="18" charset="0"/>
                <a:cs typeface="Times New Roman" pitchFamily="18" charset="0"/>
              </a:rPr>
            </a:br>
            <a:endParaRPr lang="ru-RU" altLang="uk-UA" sz="32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8001000" y="3286125"/>
            <a:ext cx="357188" cy="1428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3" name="irc_mi" descr="http://pchyolkaco.com/wp-content/uploads/2012/03/pchyolka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786562" y="0"/>
            <a:ext cx="2357437" cy="207167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4" name="irc_mi" descr="http://pchyolkaco.com/wp-content/uploads/2012/03/pchyolka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-23066" y="3857625"/>
            <a:ext cx="2737691" cy="257177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Правая фигурная скобка 8"/>
          <p:cNvSpPr/>
          <p:nvPr/>
        </p:nvSpPr>
        <p:spPr>
          <a:xfrm>
            <a:off x="6429375" y="3143250"/>
            <a:ext cx="214313" cy="1000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1357313" y="1714500"/>
            <a:ext cx="7000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altLang="uk-UA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uk-UA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язування задачі 686,с.105</a:t>
            </a:r>
            <a:endParaRPr lang="ru-RU" altLang="uk-UA" sz="3600">
              <a:solidFill>
                <a:srgbClr val="FF0000"/>
              </a:solidFill>
            </a:endParaRPr>
          </a:p>
        </p:txBody>
      </p:sp>
      <p:sp>
        <p:nvSpPr>
          <p:cNvPr id="25" name="Стрелка углом вверх 24"/>
          <p:cNvSpPr/>
          <p:nvPr/>
        </p:nvSpPr>
        <p:spPr>
          <a:xfrm rot="16200000">
            <a:off x="6893718" y="3679032"/>
            <a:ext cx="1071563" cy="5715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328025" y="3297238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altLang="uk-UA" sz="32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lang="uk-UA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0" grpId="0" animBg="1"/>
      <p:bldP spid="9" grpId="0" animBg="1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96</Words>
  <Application>Microsoft Office PowerPoint</Application>
  <PresentationFormat>Экран (4:3)</PresentationFormat>
  <Paragraphs>45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Привітання </vt:lpstr>
      <vt:lpstr> Вправи і задачі на засвоєння таблиці множення і ділення на 5.Складені задачі на збільшення та зменшення числа в кілька разів.</vt:lpstr>
      <vt:lpstr>                 1 березня          Класна робота                                                                              Зошит свій я відкриваю,                                                                    Навскоси його кладу.                                                                            Ручку я ось так тримаю,                                                                     Сяду рівно, не зігнусь.                                                                        Буду я писати вправно,                                                                 До роботи я берусь.                                                                                                                                                                       </vt:lpstr>
      <vt:lpstr>                       Каліграфічна хвилинка Загадка Коли хочеш ти лічити, То мене повинен вчити. Бо коли мене не знаєш, То нічого не пізнаєш. </vt:lpstr>
      <vt:lpstr>Презентация PowerPoint</vt:lpstr>
      <vt:lpstr>Робота з підручником Вирази 685,с.104</vt:lpstr>
      <vt:lpstr>Фізкультхвилинка</vt:lpstr>
      <vt:lpstr> Міркувати                    логічно</vt:lpstr>
      <vt:lpstr>    Вівця – 1 л молока        ?                Коза – 3 л молока          Корова -?,у 5 разів більше </vt:lpstr>
      <vt:lpstr>Презентация PowerPoint</vt:lpstr>
      <vt:lpstr>Презентация PowerPoint</vt:lpstr>
      <vt:lpstr>Презентация PowerPoint</vt:lpstr>
      <vt:lpstr>Презентация PowerPoint</vt:lpstr>
      <vt:lpstr>1 березня Домашня робота  </vt:lpstr>
      <vt:lpstr> Дякуємо за увагу!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алло</dc:creator>
  <cp:lastModifiedBy>user</cp:lastModifiedBy>
  <cp:revision>84</cp:revision>
  <dcterms:created xsi:type="dcterms:W3CDTF">2013-02-09T15:52:22Z</dcterms:created>
  <dcterms:modified xsi:type="dcterms:W3CDTF">2018-02-28T19:34:42Z</dcterms:modified>
</cp:coreProperties>
</file>