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69DC8-551B-4CB0-AB4A-36382A10CE9D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3FF742-87C8-4AD5-92AC-0994272CC695}">
      <dgm:prSet phldrT="[Текст]" custT="1"/>
      <dgm:spPr/>
      <dgm:t>
        <a:bodyPr/>
        <a:lstStyle/>
        <a:p>
          <a:r>
            <a:rPr lang="en-US" sz="2800" b="1" dirty="0" smtClean="0">
              <a:latin typeface="Arial Black" panose="020B0A04020102020204" pitchFamily="34" charset="0"/>
            </a:rPr>
            <a:t>Web 2.0</a:t>
          </a:r>
          <a:endParaRPr lang="uk-UA" sz="2800" b="1" dirty="0">
            <a:latin typeface="Arial Black" panose="020B0A04020102020204" pitchFamily="34" charset="0"/>
          </a:endParaRPr>
        </a:p>
      </dgm:t>
    </dgm:pt>
    <dgm:pt modelId="{52032822-1B34-478C-A298-A88963F16BA0}" type="parTrans" cxnId="{705DCE23-A12D-439D-9013-E14EEE2E2460}">
      <dgm:prSet/>
      <dgm:spPr/>
      <dgm:t>
        <a:bodyPr/>
        <a:lstStyle/>
        <a:p>
          <a:endParaRPr lang="uk-UA"/>
        </a:p>
      </dgm:t>
    </dgm:pt>
    <dgm:pt modelId="{851EDC00-EA6A-446E-9A43-57CA9968A350}" type="sibTrans" cxnId="{705DCE23-A12D-439D-9013-E14EEE2E2460}">
      <dgm:prSet/>
      <dgm:spPr/>
      <dgm:t>
        <a:bodyPr/>
        <a:lstStyle/>
        <a:p>
          <a:endParaRPr lang="uk-UA"/>
        </a:p>
      </dgm:t>
    </dgm:pt>
    <dgm:pt modelId="{83BBBBC2-A6E5-4237-9D48-7CFC5F031858}">
      <dgm:prSet phldrT="[Текст]" custT="1"/>
      <dgm:spPr/>
      <dgm:t>
        <a:bodyPr/>
        <a:lstStyle/>
        <a:p>
          <a:r>
            <a:rPr lang="uk-UA" sz="1800" dirty="0" smtClean="0"/>
            <a:t>Мультимедійні</a:t>
          </a:r>
          <a:endParaRPr lang="uk-UA" sz="1800" dirty="0"/>
        </a:p>
      </dgm:t>
    </dgm:pt>
    <dgm:pt modelId="{C6835C17-C88F-4E80-A070-385B85DF816D}" type="parTrans" cxnId="{48BD7097-58D5-46CA-909F-C109746B0EE7}">
      <dgm:prSet/>
      <dgm:spPr/>
      <dgm:t>
        <a:bodyPr/>
        <a:lstStyle/>
        <a:p>
          <a:endParaRPr lang="uk-UA"/>
        </a:p>
      </dgm:t>
    </dgm:pt>
    <dgm:pt modelId="{6FB45F04-FE48-48E3-8C17-23FDD4EC65B0}" type="sibTrans" cxnId="{48BD7097-58D5-46CA-909F-C109746B0EE7}">
      <dgm:prSet/>
      <dgm:spPr/>
      <dgm:t>
        <a:bodyPr/>
        <a:lstStyle/>
        <a:p>
          <a:endParaRPr lang="uk-UA"/>
        </a:p>
      </dgm:t>
    </dgm:pt>
    <dgm:pt modelId="{1E9D21F1-73BF-4B27-A849-754BF2A44021}">
      <dgm:prSet phldrT="[Текст]" custT="1"/>
      <dgm:spPr/>
      <dgm:t>
        <a:bodyPr/>
        <a:lstStyle/>
        <a:p>
          <a:r>
            <a:rPr lang="uk-UA" sz="1400" dirty="0" smtClean="0"/>
            <a:t>Фото</a:t>
          </a:r>
          <a:endParaRPr lang="uk-UA" sz="1400" dirty="0"/>
        </a:p>
      </dgm:t>
    </dgm:pt>
    <dgm:pt modelId="{E884755D-840D-4D94-9E9E-7A58650C2CF5}" type="parTrans" cxnId="{1D7C05BF-D687-47C2-9CC7-5CA8DB265BE2}">
      <dgm:prSet/>
      <dgm:spPr/>
      <dgm:t>
        <a:bodyPr/>
        <a:lstStyle/>
        <a:p>
          <a:endParaRPr lang="uk-UA"/>
        </a:p>
      </dgm:t>
    </dgm:pt>
    <dgm:pt modelId="{AB86ED6C-3477-4691-AFA9-F812216F0722}" type="sibTrans" cxnId="{1D7C05BF-D687-47C2-9CC7-5CA8DB265BE2}">
      <dgm:prSet/>
      <dgm:spPr/>
      <dgm:t>
        <a:bodyPr/>
        <a:lstStyle/>
        <a:p>
          <a:endParaRPr lang="uk-UA"/>
        </a:p>
      </dgm:t>
    </dgm:pt>
    <dgm:pt modelId="{89E57C72-2465-49F5-97FA-54367076D3BA}">
      <dgm:prSet phldrT="[Текст]" custT="1"/>
      <dgm:spPr/>
      <dgm:t>
        <a:bodyPr/>
        <a:lstStyle/>
        <a:p>
          <a:r>
            <a:rPr lang="uk-UA" sz="1400" dirty="0" smtClean="0"/>
            <a:t>Відео</a:t>
          </a:r>
          <a:endParaRPr lang="uk-UA" sz="1400" dirty="0"/>
        </a:p>
      </dgm:t>
    </dgm:pt>
    <dgm:pt modelId="{19D2E2FD-CB03-4A44-BE2C-BEFAAC77DA17}" type="parTrans" cxnId="{27CB71A0-B15B-4DED-A4C4-836FE2375F71}">
      <dgm:prSet/>
      <dgm:spPr/>
      <dgm:t>
        <a:bodyPr/>
        <a:lstStyle/>
        <a:p>
          <a:endParaRPr lang="uk-UA"/>
        </a:p>
      </dgm:t>
    </dgm:pt>
    <dgm:pt modelId="{2F9348CB-411A-44E4-A2DF-F22B1F45A939}" type="sibTrans" cxnId="{27CB71A0-B15B-4DED-A4C4-836FE2375F71}">
      <dgm:prSet/>
      <dgm:spPr/>
      <dgm:t>
        <a:bodyPr/>
        <a:lstStyle/>
        <a:p>
          <a:endParaRPr lang="uk-UA"/>
        </a:p>
      </dgm:t>
    </dgm:pt>
    <dgm:pt modelId="{A001FEA0-748D-423E-ACF3-3588CCBED327}">
      <dgm:prSet phldrT="[Текст]" custT="1"/>
      <dgm:spPr/>
      <dgm:t>
        <a:bodyPr/>
        <a:lstStyle/>
        <a:p>
          <a:r>
            <a:rPr lang="uk-UA" sz="1800" dirty="0" smtClean="0"/>
            <a:t>Для роботи з документами</a:t>
          </a:r>
          <a:endParaRPr lang="uk-UA" sz="1800" dirty="0"/>
        </a:p>
      </dgm:t>
    </dgm:pt>
    <dgm:pt modelId="{16FA4E95-D5D0-46D3-81C2-9A73534ABBF6}" type="parTrans" cxnId="{F7F935A8-EDD7-4753-9C65-0AB2B1976661}">
      <dgm:prSet/>
      <dgm:spPr/>
      <dgm:t>
        <a:bodyPr/>
        <a:lstStyle/>
        <a:p>
          <a:endParaRPr lang="uk-UA"/>
        </a:p>
      </dgm:t>
    </dgm:pt>
    <dgm:pt modelId="{4C227E79-F838-478E-BE8F-6628005B7140}" type="sibTrans" cxnId="{F7F935A8-EDD7-4753-9C65-0AB2B1976661}">
      <dgm:prSet/>
      <dgm:spPr/>
      <dgm:t>
        <a:bodyPr/>
        <a:lstStyle/>
        <a:p>
          <a:endParaRPr lang="uk-UA"/>
        </a:p>
      </dgm:t>
    </dgm:pt>
    <dgm:pt modelId="{AC70FBD8-5481-4EF6-B28C-E6391D7D9B0F}">
      <dgm:prSet phldrT="[Текст]" custT="1"/>
      <dgm:spPr/>
      <dgm:t>
        <a:bodyPr/>
        <a:lstStyle/>
        <a:p>
          <a:r>
            <a:rPr lang="en-US" sz="1600" dirty="0" smtClean="0"/>
            <a:t>Google</a:t>
          </a:r>
          <a:endParaRPr lang="uk-UA" sz="1600" dirty="0"/>
        </a:p>
      </dgm:t>
    </dgm:pt>
    <dgm:pt modelId="{68E959C3-7B98-47BC-9207-DA46CAB45584}" type="parTrans" cxnId="{E239E8A6-76E9-43BE-9300-66C970DFCA18}">
      <dgm:prSet/>
      <dgm:spPr/>
      <dgm:t>
        <a:bodyPr/>
        <a:lstStyle/>
        <a:p>
          <a:endParaRPr lang="uk-UA"/>
        </a:p>
      </dgm:t>
    </dgm:pt>
    <dgm:pt modelId="{842CE3C6-5F68-4CED-B76A-10BCA11A31E1}" type="sibTrans" cxnId="{E239E8A6-76E9-43BE-9300-66C970DFCA18}">
      <dgm:prSet/>
      <dgm:spPr/>
      <dgm:t>
        <a:bodyPr/>
        <a:lstStyle/>
        <a:p>
          <a:endParaRPr lang="uk-UA"/>
        </a:p>
      </dgm:t>
    </dgm:pt>
    <dgm:pt modelId="{DBF617DE-6D03-43F4-A6E9-1C16BD2CD187}">
      <dgm:prSet custT="1"/>
      <dgm:spPr/>
      <dgm:t>
        <a:bodyPr/>
        <a:lstStyle/>
        <a:p>
          <a:r>
            <a:rPr lang="uk-UA" sz="1600" b="1" dirty="0" err="1" smtClean="0"/>
            <a:t>Геосервіси</a:t>
          </a:r>
          <a:endParaRPr lang="uk-UA" sz="1600" b="1" dirty="0"/>
        </a:p>
      </dgm:t>
    </dgm:pt>
    <dgm:pt modelId="{710F484B-5AD4-4CD9-A3C3-570055A131F8}" type="parTrans" cxnId="{E9913422-43C9-4070-A660-F327F4CD631E}">
      <dgm:prSet/>
      <dgm:spPr/>
      <dgm:t>
        <a:bodyPr/>
        <a:lstStyle/>
        <a:p>
          <a:endParaRPr lang="uk-UA"/>
        </a:p>
      </dgm:t>
    </dgm:pt>
    <dgm:pt modelId="{AC05C48C-FB2C-4787-90DC-A6142F3ECFCC}" type="sibTrans" cxnId="{E9913422-43C9-4070-A660-F327F4CD631E}">
      <dgm:prSet/>
      <dgm:spPr/>
      <dgm:t>
        <a:bodyPr/>
        <a:lstStyle/>
        <a:p>
          <a:endParaRPr lang="uk-UA"/>
        </a:p>
      </dgm:t>
    </dgm:pt>
    <dgm:pt modelId="{F4ADCA88-ED76-4B6E-8887-8739DB82BBD7}">
      <dgm:prSet custT="1"/>
      <dgm:spPr/>
      <dgm:t>
        <a:bodyPr/>
        <a:lstStyle/>
        <a:p>
          <a:r>
            <a:rPr lang="uk-UA" sz="1400" dirty="0" smtClean="0"/>
            <a:t>Аудіо</a:t>
          </a:r>
          <a:endParaRPr lang="uk-UA" sz="1400" dirty="0"/>
        </a:p>
      </dgm:t>
    </dgm:pt>
    <dgm:pt modelId="{A54636F9-377F-45E0-90AD-1E25CC83A385}" type="parTrans" cxnId="{1A950EB4-4D78-448E-B327-E1895616EB1F}">
      <dgm:prSet/>
      <dgm:spPr/>
      <dgm:t>
        <a:bodyPr/>
        <a:lstStyle/>
        <a:p>
          <a:endParaRPr lang="uk-UA"/>
        </a:p>
      </dgm:t>
    </dgm:pt>
    <dgm:pt modelId="{598789CA-21B8-477F-8880-DC974D971AC8}" type="sibTrans" cxnId="{1A950EB4-4D78-448E-B327-E1895616EB1F}">
      <dgm:prSet/>
      <dgm:spPr/>
      <dgm:t>
        <a:bodyPr/>
        <a:lstStyle/>
        <a:p>
          <a:endParaRPr lang="uk-UA"/>
        </a:p>
      </dgm:t>
    </dgm:pt>
    <dgm:pt modelId="{CEB3355E-961F-4133-8023-53C75579AAD9}">
      <dgm:prSet custT="1"/>
      <dgm:spPr/>
      <dgm:t>
        <a:bodyPr/>
        <a:lstStyle/>
        <a:p>
          <a:r>
            <a:rPr lang="uk-UA" sz="1600" dirty="0" err="1" smtClean="0"/>
            <a:t>Скрібд</a:t>
          </a:r>
          <a:endParaRPr lang="uk-UA" sz="1600" dirty="0"/>
        </a:p>
      </dgm:t>
    </dgm:pt>
    <dgm:pt modelId="{16444D20-ACC0-4E3F-8ED8-B45B8EA54C92}" type="parTrans" cxnId="{DAEF9333-86B5-4FAD-A46D-4A53DEE5DFD8}">
      <dgm:prSet/>
      <dgm:spPr/>
      <dgm:t>
        <a:bodyPr/>
        <a:lstStyle/>
        <a:p>
          <a:endParaRPr lang="uk-UA"/>
        </a:p>
      </dgm:t>
    </dgm:pt>
    <dgm:pt modelId="{AABB4B95-9471-4DA8-B826-96DD53AE3C51}" type="sibTrans" cxnId="{DAEF9333-86B5-4FAD-A46D-4A53DEE5DFD8}">
      <dgm:prSet/>
      <dgm:spPr/>
      <dgm:t>
        <a:bodyPr/>
        <a:lstStyle/>
        <a:p>
          <a:endParaRPr lang="uk-UA"/>
        </a:p>
      </dgm:t>
    </dgm:pt>
    <dgm:pt modelId="{892E74CE-5FC0-4CE9-9331-9603F65D88C8}">
      <dgm:prSet custT="1"/>
      <dgm:spPr/>
      <dgm:t>
        <a:bodyPr/>
        <a:lstStyle/>
        <a:p>
          <a:r>
            <a:rPr lang="en-US" sz="1400" dirty="0" err="1" smtClean="0"/>
            <a:t>Googl</a:t>
          </a:r>
          <a:r>
            <a:rPr lang="en-US" sz="1400" dirty="0" smtClean="0"/>
            <a:t> </a:t>
          </a:r>
          <a:r>
            <a:rPr lang="uk-UA" sz="1400" dirty="0" smtClean="0"/>
            <a:t>Карти</a:t>
          </a:r>
          <a:endParaRPr lang="uk-UA" sz="1400" dirty="0"/>
        </a:p>
      </dgm:t>
    </dgm:pt>
    <dgm:pt modelId="{D5E29585-ED06-4C5C-9375-97DCDAB2D5D1}" type="parTrans" cxnId="{F3F4C70C-FC2D-4FCE-B266-4723EB5FA0B1}">
      <dgm:prSet/>
      <dgm:spPr/>
      <dgm:t>
        <a:bodyPr/>
        <a:lstStyle/>
        <a:p>
          <a:endParaRPr lang="uk-UA"/>
        </a:p>
      </dgm:t>
    </dgm:pt>
    <dgm:pt modelId="{6FB37712-9D60-4439-B685-062BABF6E344}" type="sibTrans" cxnId="{F3F4C70C-FC2D-4FCE-B266-4723EB5FA0B1}">
      <dgm:prSet/>
      <dgm:spPr/>
      <dgm:t>
        <a:bodyPr/>
        <a:lstStyle/>
        <a:p>
          <a:endParaRPr lang="uk-UA"/>
        </a:p>
      </dgm:t>
    </dgm:pt>
    <dgm:pt modelId="{99AEB3BB-B088-45E2-B7B0-018CBCBAE52C}">
      <dgm:prSet custT="1"/>
      <dgm:spPr/>
      <dgm:t>
        <a:bodyPr/>
        <a:lstStyle/>
        <a:p>
          <a:r>
            <a:rPr lang="uk-UA" sz="1400" dirty="0" smtClean="0"/>
            <a:t>Вікі Карти</a:t>
          </a:r>
          <a:endParaRPr lang="uk-UA" sz="1400" dirty="0"/>
        </a:p>
      </dgm:t>
    </dgm:pt>
    <dgm:pt modelId="{8D4E4E59-6C16-450F-9895-745BD8F1EA5E}" type="parTrans" cxnId="{5E64E951-1782-4D24-A393-20DF68D68C67}">
      <dgm:prSet/>
      <dgm:spPr/>
      <dgm:t>
        <a:bodyPr/>
        <a:lstStyle/>
        <a:p>
          <a:endParaRPr lang="uk-UA"/>
        </a:p>
      </dgm:t>
    </dgm:pt>
    <dgm:pt modelId="{F45C2ACC-F598-44CE-AFBD-D993140501E4}" type="sibTrans" cxnId="{5E64E951-1782-4D24-A393-20DF68D68C67}">
      <dgm:prSet/>
      <dgm:spPr/>
      <dgm:t>
        <a:bodyPr/>
        <a:lstStyle/>
        <a:p>
          <a:endParaRPr lang="uk-UA"/>
        </a:p>
      </dgm:t>
    </dgm:pt>
    <dgm:pt modelId="{36A8065E-ED82-4B0F-852C-A9AE1857A231}">
      <dgm:prSet custT="1"/>
      <dgm:spPr/>
      <dgm:t>
        <a:bodyPr/>
        <a:lstStyle/>
        <a:p>
          <a:r>
            <a:rPr lang="uk-UA" sz="1400" dirty="0" err="1" smtClean="0"/>
            <a:t>Панораміо</a:t>
          </a:r>
          <a:endParaRPr lang="uk-UA" sz="1400" dirty="0"/>
        </a:p>
      </dgm:t>
    </dgm:pt>
    <dgm:pt modelId="{83B0EC5C-AAA8-494E-8FB5-CD2A5BE38AE6}" type="parTrans" cxnId="{D091384F-4B3C-4703-970D-4A9F5051468F}">
      <dgm:prSet/>
      <dgm:spPr/>
      <dgm:t>
        <a:bodyPr/>
        <a:lstStyle/>
        <a:p>
          <a:endParaRPr lang="uk-UA"/>
        </a:p>
      </dgm:t>
    </dgm:pt>
    <dgm:pt modelId="{54483BAE-FCB8-4538-A85B-E3D05286344A}" type="sibTrans" cxnId="{D091384F-4B3C-4703-970D-4A9F5051468F}">
      <dgm:prSet/>
      <dgm:spPr/>
      <dgm:t>
        <a:bodyPr/>
        <a:lstStyle/>
        <a:p>
          <a:endParaRPr lang="uk-UA"/>
        </a:p>
      </dgm:t>
    </dgm:pt>
    <dgm:pt modelId="{43D49542-3C52-4AD4-BA60-3A3884722609}">
      <dgm:prSet custT="1"/>
      <dgm:spPr/>
      <dgm:t>
        <a:bodyPr/>
        <a:lstStyle/>
        <a:p>
          <a:r>
            <a:rPr lang="en-US" sz="1400" dirty="0" smtClean="0"/>
            <a:t>Google Earth</a:t>
          </a:r>
          <a:endParaRPr lang="uk-UA" sz="1400" dirty="0"/>
        </a:p>
      </dgm:t>
    </dgm:pt>
    <dgm:pt modelId="{0F0EC787-42F3-48CF-AA7E-9521706B8650}" type="parTrans" cxnId="{8151E3A4-8AC8-4CF5-B907-ECDF702FFA2E}">
      <dgm:prSet/>
      <dgm:spPr/>
      <dgm:t>
        <a:bodyPr/>
        <a:lstStyle/>
        <a:p>
          <a:endParaRPr lang="uk-UA"/>
        </a:p>
      </dgm:t>
    </dgm:pt>
    <dgm:pt modelId="{A0B21DF2-78B3-4D3D-9C23-2732524C88F7}" type="sibTrans" cxnId="{8151E3A4-8AC8-4CF5-B907-ECDF702FFA2E}">
      <dgm:prSet/>
      <dgm:spPr/>
      <dgm:t>
        <a:bodyPr/>
        <a:lstStyle/>
        <a:p>
          <a:endParaRPr lang="uk-UA"/>
        </a:p>
      </dgm:t>
    </dgm:pt>
    <dgm:pt modelId="{E3BCCC96-AA62-4E54-A3CC-72FD3F180CB1}" type="pres">
      <dgm:prSet presAssocID="{D6D69DC8-551B-4CB0-AB4A-36382A10CE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EE32A92-2335-4E53-8664-F5F5CBE91C7E}" type="pres">
      <dgm:prSet presAssocID="{CA3FF742-87C8-4AD5-92AC-0994272CC695}" presName="root" presStyleCnt="0"/>
      <dgm:spPr/>
    </dgm:pt>
    <dgm:pt modelId="{811325A9-7938-4183-BC7F-05FB2075330F}" type="pres">
      <dgm:prSet presAssocID="{CA3FF742-87C8-4AD5-92AC-0994272CC695}" presName="rootComposite" presStyleCnt="0"/>
      <dgm:spPr/>
    </dgm:pt>
    <dgm:pt modelId="{E792F392-496A-415C-96EA-F405FA847EED}" type="pres">
      <dgm:prSet presAssocID="{CA3FF742-87C8-4AD5-92AC-0994272CC695}" presName="rootText" presStyleLbl="node1" presStyleIdx="0" presStyleCnt="1" custScaleX="158165" custScaleY="47826"/>
      <dgm:spPr/>
      <dgm:t>
        <a:bodyPr/>
        <a:lstStyle/>
        <a:p>
          <a:endParaRPr lang="uk-UA"/>
        </a:p>
      </dgm:t>
    </dgm:pt>
    <dgm:pt modelId="{DADE4013-4ECB-40DC-9F96-965770DB59FD}" type="pres">
      <dgm:prSet presAssocID="{CA3FF742-87C8-4AD5-92AC-0994272CC695}" presName="rootConnector" presStyleLbl="node1" presStyleIdx="0" presStyleCnt="1"/>
      <dgm:spPr/>
      <dgm:t>
        <a:bodyPr/>
        <a:lstStyle/>
        <a:p>
          <a:endParaRPr lang="uk-UA"/>
        </a:p>
      </dgm:t>
    </dgm:pt>
    <dgm:pt modelId="{426CF47B-1E97-4FB1-949E-763B933CE347}" type="pres">
      <dgm:prSet presAssocID="{CA3FF742-87C8-4AD5-92AC-0994272CC695}" presName="childShape" presStyleCnt="0"/>
      <dgm:spPr/>
    </dgm:pt>
    <dgm:pt modelId="{384CC99F-B41E-4FA4-BC8B-8F90FADA59E6}" type="pres">
      <dgm:prSet presAssocID="{C6835C17-C88F-4E80-A070-385B85DF816D}" presName="Name13" presStyleLbl="parChTrans1D2" presStyleIdx="0" presStyleCnt="3"/>
      <dgm:spPr/>
      <dgm:t>
        <a:bodyPr/>
        <a:lstStyle/>
        <a:p>
          <a:endParaRPr lang="uk-UA"/>
        </a:p>
      </dgm:t>
    </dgm:pt>
    <dgm:pt modelId="{7E115AE2-1E0E-4802-B1A9-1154980BA300}" type="pres">
      <dgm:prSet presAssocID="{83BBBBC2-A6E5-4237-9D48-7CFC5F031858}" presName="childText" presStyleLbl="bgAcc1" presStyleIdx="0" presStyleCnt="3" custScaleX="116114" custScaleY="114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4514F-25DB-4316-BD04-5B93D79BC47D}" type="pres">
      <dgm:prSet presAssocID="{16FA4E95-D5D0-46D3-81C2-9A73534ABBF6}" presName="Name13" presStyleLbl="parChTrans1D2" presStyleIdx="1" presStyleCnt="3"/>
      <dgm:spPr/>
      <dgm:t>
        <a:bodyPr/>
        <a:lstStyle/>
        <a:p>
          <a:endParaRPr lang="uk-UA"/>
        </a:p>
      </dgm:t>
    </dgm:pt>
    <dgm:pt modelId="{91794278-A2BB-48E3-812C-9A464DC8F65F}" type="pres">
      <dgm:prSet presAssocID="{A001FEA0-748D-423E-ACF3-3588CCBED327}" presName="childText" presStyleLbl="bgAcc1" presStyleIdx="1" presStyleCnt="3" custScaleX="1239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066D8C-524A-4559-AAAC-8545D5A8A999}" type="pres">
      <dgm:prSet presAssocID="{710F484B-5AD4-4CD9-A3C3-570055A131F8}" presName="Name13" presStyleLbl="parChTrans1D2" presStyleIdx="2" presStyleCnt="3"/>
      <dgm:spPr/>
      <dgm:t>
        <a:bodyPr/>
        <a:lstStyle/>
        <a:p>
          <a:endParaRPr lang="uk-UA"/>
        </a:p>
      </dgm:t>
    </dgm:pt>
    <dgm:pt modelId="{772231D5-8D0C-42D2-95F8-8FD1E8C01E25}" type="pres">
      <dgm:prSet presAssocID="{DBF617DE-6D03-43F4-A6E9-1C16BD2CD187}" presName="childText" presStyleLbl="bgAcc1" presStyleIdx="2" presStyleCnt="3" custScaleX="123933" custScaleY="1327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BD7097-58D5-46CA-909F-C109746B0EE7}" srcId="{CA3FF742-87C8-4AD5-92AC-0994272CC695}" destId="{83BBBBC2-A6E5-4237-9D48-7CFC5F031858}" srcOrd="0" destOrd="0" parTransId="{C6835C17-C88F-4E80-A070-385B85DF816D}" sibTransId="{6FB45F04-FE48-48E3-8C17-23FDD4EC65B0}"/>
    <dgm:cxn modelId="{963BC37F-84BF-477D-8E8E-0C37FECD279A}" type="presOf" srcId="{C6835C17-C88F-4E80-A070-385B85DF816D}" destId="{384CC99F-B41E-4FA4-BC8B-8F90FADA59E6}" srcOrd="0" destOrd="0" presId="urn:microsoft.com/office/officeart/2005/8/layout/hierarchy3"/>
    <dgm:cxn modelId="{DAEF9333-86B5-4FAD-A46D-4A53DEE5DFD8}" srcId="{A001FEA0-748D-423E-ACF3-3588CCBED327}" destId="{CEB3355E-961F-4133-8023-53C75579AAD9}" srcOrd="1" destOrd="0" parTransId="{16444D20-ACC0-4E3F-8ED8-B45B8EA54C92}" sibTransId="{AABB4B95-9471-4DA8-B826-96DD53AE3C51}"/>
    <dgm:cxn modelId="{E9913422-43C9-4070-A660-F327F4CD631E}" srcId="{CA3FF742-87C8-4AD5-92AC-0994272CC695}" destId="{DBF617DE-6D03-43F4-A6E9-1C16BD2CD187}" srcOrd="2" destOrd="0" parTransId="{710F484B-5AD4-4CD9-A3C3-570055A131F8}" sibTransId="{AC05C48C-FB2C-4787-90DC-A6142F3ECFCC}"/>
    <dgm:cxn modelId="{73E8306E-310F-49C5-AC1E-4F6FF9DA887E}" type="presOf" srcId="{D6D69DC8-551B-4CB0-AB4A-36382A10CE9D}" destId="{E3BCCC96-AA62-4E54-A3CC-72FD3F180CB1}" srcOrd="0" destOrd="0" presId="urn:microsoft.com/office/officeart/2005/8/layout/hierarchy3"/>
    <dgm:cxn modelId="{5E06BA91-DF60-4799-A22D-AB12C03A4937}" type="presOf" srcId="{43D49542-3C52-4AD4-BA60-3A3884722609}" destId="{772231D5-8D0C-42D2-95F8-8FD1E8C01E25}" srcOrd="0" destOrd="4" presId="urn:microsoft.com/office/officeart/2005/8/layout/hierarchy3"/>
    <dgm:cxn modelId="{2F3F5AB0-F976-4270-A6E8-A911CDBCB147}" type="presOf" srcId="{99AEB3BB-B088-45E2-B7B0-018CBCBAE52C}" destId="{772231D5-8D0C-42D2-95F8-8FD1E8C01E25}" srcOrd="0" destOrd="2" presId="urn:microsoft.com/office/officeart/2005/8/layout/hierarchy3"/>
    <dgm:cxn modelId="{8151E3A4-8AC8-4CF5-B907-ECDF702FFA2E}" srcId="{DBF617DE-6D03-43F4-A6E9-1C16BD2CD187}" destId="{43D49542-3C52-4AD4-BA60-3A3884722609}" srcOrd="3" destOrd="0" parTransId="{0F0EC787-42F3-48CF-AA7E-9521706B8650}" sibTransId="{A0B21DF2-78B3-4D3D-9C23-2732524C88F7}"/>
    <dgm:cxn modelId="{E2D5463E-A1A2-478F-8AF7-449E0971FF79}" type="presOf" srcId="{A001FEA0-748D-423E-ACF3-3588CCBED327}" destId="{91794278-A2BB-48E3-812C-9A464DC8F65F}" srcOrd="0" destOrd="0" presId="urn:microsoft.com/office/officeart/2005/8/layout/hierarchy3"/>
    <dgm:cxn modelId="{E9810302-94C8-4E99-817D-EFA1EDCBB82B}" type="presOf" srcId="{710F484B-5AD4-4CD9-A3C3-570055A131F8}" destId="{DE066D8C-524A-4559-AAAC-8545D5A8A999}" srcOrd="0" destOrd="0" presId="urn:microsoft.com/office/officeart/2005/8/layout/hierarchy3"/>
    <dgm:cxn modelId="{1A950EB4-4D78-448E-B327-E1895616EB1F}" srcId="{83BBBBC2-A6E5-4237-9D48-7CFC5F031858}" destId="{F4ADCA88-ED76-4B6E-8887-8739DB82BBD7}" srcOrd="2" destOrd="0" parTransId="{A54636F9-377F-45E0-90AD-1E25CC83A385}" sibTransId="{598789CA-21B8-477F-8880-DC974D971AC8}"/>
    <dgm:cxn modelId="{5E64E951-1782-4D24-A393-20DF68D68C67}" srcId="{DBF617DE-6D03-43F4-A6E9-1C16BD2CD187}" destId="{99AEB3BB-B088-45E2-B7B0-018CBCBAE52C}" srcOrd="1" destOrd="0" parTransId="{8D4E4E59-6C16-450F-9895-745BD8F1EA5E}" sibTransId="{F45C2ACC-F598-44CE-AFBD-D993140501E4}"/>
    <dgm:cxn modelId="{E6E70B92-D9B1-4968-8A3C-087CD0CA3AF7}" type="presOf" srcId="{AC70FBD8-5481-4EF6-B28C-E6391D7D9B0F}" destId="{91794278-A2BB-48E3-812C-9A464DC8F65F}" srcOrd="0" destOrd="1" presId="urn:microsoft.com/office/officeart/2005/8/layout/hierarchy3"/>
    <dgm:cxn modelId="{D091384F-4B3C-4703-970D-4A9F5051468F}" srcId="{DBF617DE-6D03-43F4-A6E9-1C16BD2CD187}" destId="{36A8065E-ED82-4B0F-852C-A9AE1857A231}" srcOrd="2" destOrd="0" parTransId="{83B0EC5C-AAA8-494E-8FB5-CD2A5BE38AE6}" sibTransId="{54483BAE-FCB8-4538-A85B-E3D05286344A}"/>
    <dgm:cxn modelId="{1983038E-C9A9-4539-9777-2B185AC2FAA1}" type="presOf" srcId="{1E9D21F1-73BF-4B27-A849-754BF2A44021}" destId="{7E115AE2-1E0E-4802-B1A9-1154980BA300}" srcOrd="0" destOrd="1" presId="urn:microsoft.com/office/officeart/2005/8/layout/hierarchy3"/>
    <dgm:cxn modelId="{7A916A61-30A5-41D5-A338-B887278D7966}" type="presOf" srcId="{36A8065E-ED82-4B0F-852C-A9AE1857A231}" destId="{772231D5-8D0C-42D2-95F8-8FD1E8C01E25}" srcOrd="0" destOrd="3" presId="urn:microsoft.com/office/officeart/2005/8/layout/hierarchy3"/>
    <dgm:cxn modelId="{8D1F571C-6FDC-47BA-ABA1-6E9D776E6E71}" type="presOf" srcId="{DBF617DE-6D03-43F4-A6E9-1C16BD2CD187}" destId="{772231D5-8D0C-42D2-95F8-8FD1E8C01E25}" srcOrd="0" destOrd="0" presId="urn:microsoft.com/office/officeart/2005/8/layout/hierarchy3"/>
    <dgm:cxn modelId="{BE4782E3-0FD2-4C34-A3AB-0A55893D2358}" type="presOf" srcId="{CEB3355E-961F-4133-8023-53C75579AAD9}" destId="{91794278-A2BB-48E3-812C-9A464DC8F65F}" srcOrd="0" destOrd="2" presId="urn:microsoft.com/office/officeart/2005/8/layout/hierarchy3"/>
    <dgm:cxn modelId="{5A41706C-6FB0-4D73-BE1A-143E45358F1F}" type="presOf" srcId="{89E57C72-2465-49F5-97FA-54367076D3BA}" destId="{7E115AE2-1E0E-4802-B1A9-1154980BA300}" srcOrd="0" destOrd="2" presId="urn:microsoft.com/office/officeart/2005/8/layout/hierarchy3"/>
    <dgm:cxn modelId="{295042B4-D84E-411A-9982-EC7C4868CEDD}" type="presOf" srcId="{CA3FF742-87C8-4AD5-92AC-0994272CC695}" destId="{DADE4013-4ECB-40DC-9F96-965770DB59FD}" srcOrd="1" destOrd="0" presId="urn:microsoft.com/office/officeart/2005/8/layout/hierarchy3"/>
    <dgm:cxn modelId="{705DCE23-A12D-439D-9013-E14EEE2E2460}" srcId="{D6D69DC8-551B-4CB0-AB4A-36382A10CE9D}" destId="{CA3FF742-87C8-4AD5-92AC-0994272CC695}" srcOrd="0" destOrd="0" parTransId="{52032822-1B34-478C-A298-A88963F16BA0}" sibTransId="{851EDC00-EA6A-446E-9A43-57CA9968A350}"/>
    <dgm:cxn modelId="{1D7C05BF-D687-47C2-9CC7-5CA8DB265BE2}" srcId="{83BBBBC2-A6E5-4237-9D48-7CFC5F031858}" destId="{1E9D21F1-73BF-4B27-A849-754BF2A44021}" srcOrd="0" destOrd="0" parTransId="{E884755D-840D-4D94-9E9E-7A58650C2CF5}" sibTransId="{AB86ED6C-3477-4691-AFA9-F812216F0722}"/>
    <dgm:cxn modelId="{F7F935A8-EDD7-4753-9C65-0AB2B1976661}" srcId="{CA3FF742-87C8-4AD5-92AC-0994272CC695}" destId="{A001FEA0-748D-423E-ACF3-3588CCBED327}" srcOrd="1" destOrd="0" parTransId="{16FA4E95-D5D0-46D3-81C2-9A73534ABBF6}" sibTransId="{4C227E79-F838-478E-BE8F-6628005B7140}"/>
    <dgm:cxn modelId="{A9C9FC2C-5923-4F48-8A70-11ECB8738535}" type="presOf" srcId="{892E74CE-5FC0-4CE9-9331-9603F65D88C8}" destId="{772231D5-8D0C-42D2-95F8-8FD1E8C01E25}" srcOrd="0" destOrd="1" presId="urn:microsoft.com/office/officeart/2005/8/layout/hierarchy3"/>
    <dgm:cxn modelId="{6338AA55-2D7F-4F21-A19D-BDD9172FF2F0}" type="presOf" srcId="{16FA4E95-D5D0-46D3-81C2-9A73534ABBF6}" destId="{E364514F-25DB-4316-BD04-5B93D79BC47D}" srcOrd="0" destOrd="0" presId="urn:microsoft.com/office/officeart/2005/8/layout/hierarchy3"/>
    <dgm:cxn modelId="{F3F4C70C-FC2D-4FCE-B266-4723EB5FA0B1}" srcId="{DBF617DE-6D03-43F4-A6E9-1C16BD2CD187}" destId="{892E74CE-5FC0-4CE9-9331-9603F65D88C8}" srcOrd="0" destOrd="0" parTransId="{D5E29585-ED06-4C5C-9375-97DCDAB2D5D1}" sibTransId="{6FB37712-9D60-4439-B685-062BABF6E344}"/>
    <dgm:cxn modelId="{CA4ABA2D-7422-4658-A423-AF4FD1224F6D}" type="presOf" srcId="{CA3FF742-87C8-4AD5-92AC-0994272CC695}" destId="{E792F392-496A-415C-96EA-F405FA847EED}" srcOrd="0" destOrd="0" presId="urn:microsoft.com/office/officeart/2005/8/layout/hierarchy3"/>
    <dgm:cxn modelId="{ECEDED4B-8254-48A8-A906-3C0FC04E304C}" type="presOf" srcId="{83BBBBC2-A6E5-4237-9D48-7CFC5F031858}" destId="{7E115AE2-1E0E-4802-B1A9-1154980BA300}" srcOrd="0" destOrd="0" presId="urn:microsoft.com/office/officeart/2005/8/layout/hierarchy3"/>
    <dgm:cxn modelId="{27CB71A0-B15B-4DED-A4C4-836FE2375F71}" srcId="{83BBBBC2-A6E5-4237-9D48-7CFC5F031858}" destId="{89E57C72-2465-49F5-97FA-54367076D3BA}" srcOrd="1" destOrd="0" parTransId="{19D2E2FD-CB03-4A44-BE2C-BEFAAC77DA17}" sibTransId="{2F9348CB-411A-44E4-A2DF-F22B1F45A939}"/>
    <dgm:cxn modelId="{BCE2B6C7-6F8A-42D3-9431-9147A4CE65BB}" type="presOf" srcId="{F4ADCA88-ED76-4B6E-8887-8739DB82BBD7}" destId="{7E115AE2-1E0E-4802-B1A9-1154980BA300}" srcOrd="0" destOrd="3" presId="urn:microsoft.com/office/officeart/2005/8/layout/hierarchy3"/>
    <dgm:cxn modelId="{E239E8A6-76E9-43BE-9300-66C970DFCA18}" srcId="{A001FEA0-748D-423E-ACF3-3588CCBED327}" destId="{AC70FBD8-5481-4EF6-B28C-E6391D7D9B0F}" srcOrd="0" destOrd="0" parTransId="{68E959C3-7B98-47BC-9207-DA46CAB45584}" sibTransId="{842CE3C6-5F68-4CED-B76A-10BCA11A31E1}"/>
    <dgm:cxn modelId="{7A2F6793-88E5-4B4B-A046-CB82241FA692}" type="presParOf" srcId="{E3BCCC96-AA62-4E54-A3CC-72FD3F180CB1}" destId="{FEE32A92-2335-4E53-8664-F5F5CBE91C7E}" srcOrd="0" destOrd="0" presId="urn:microsoft.com/office/officeart/2005/8/layout/hierarchy3"/>
    <dgm:cxn modelId="{A94DD914-3AEE-4A9A-A3BB-18641726C191}" type="presParOf" srcId="{FEE32A92-2335-4E53-8664-F5F5CBE91C7E}" destId="{811325A9-7938-4183-BC7F-05FB2075330F}" srcOrd="0" destOrd="0" presId="urn:microsoft.com/office/officeart/2005/8/layout/hierarchy3"/>
    <dgm:cxn modelId="{710B0AC3-79B8-426A-A681-A004523D65E3}" type="presParOf" srcId="{811325A9-7938-4183-BC7F-05FB2075330F}" destId="{E792F392-496A-415C-96EA-F405FA847EED}" srcOrd="0" destOrd="0" presId="urn:microsoft.com/office/officeart/2005/8/layout/hierarchy3"/>
    <dgm:cxn modelId="{0FF023EF-F99C-4648-80D3-C61777321EE4}" type="presParOf" srcId="{811325A9-7938-4183-BC7F-05FB2075330F}" destId="{DADE4013-4ECB-40DC-9F96-965770DB59FD}" srcOrd="1" destOrd="0" presId="urn:microsoft.com/office/officeart/2005/8/layout/hierarchy3"/>
    <dgm:cxn modelId="{20DBEE8F-7A65-403E-B331-BA8009E4CE9D}" type="presParOf" srcId="{FEE32A92-2335-4E53-8664-F5F5CBE91C7E}" destId="{426CF47B-1E97-4FB1-949E-763B933CE347}" srcOrd="1" destOrd="0" presId="urn:microsoft.com/office/officeart/2005/8/layout/hierarchy3"/>
    <dgm:cxn modelId="{F8371131-89A3-4CCB-970C-CF1EE3A39E6E}" type="presParOf" srcId="{426CF47B-1E97-4FB1-949E-763B933CE347}" destId="{384CC99F-B41E-4FA4-BC8B-8F90FADA59E6}" srcOrd="0" destOrd="0" presId="urn:microsoft.com/office/officeart/2005/8/layout/hierarchy3"/>
    <dgm:cxn modelId="{8C17A8F0-F2B4-4BBA-9922-BEFE4D6423E2}" type="presParOf" srcId="{426CF47B-1E97-4FB1-949E-763B933CE347}" destId="{7E115AE2-1E0E-4802-B1A9-1154980BA300}" srcOrd="1" destOrd="0" presId="urn:microsoft.com/office/officeart/2005/8/layout/hierarchy3"/>
    <dgm:cxn modelId="{7983C5FA-D902-48D8-AFD1-28E896144965}" type="presParOf" srcId="{426CF47B-1E97-4FB1-949E-763B933CE347}" destId="{E364514F-25DB-4316-BD04-5B93D79BC47D}" srcOrd="2" destOrd="0" presId="urn:microsoft.com/office/officeart/2005/8/layout/hierarchy3"/>
    <dgm:cxn modelId="{9B9E87AB-A23D-4DF5-9885-4893EC515BF9}" type="presParOf" srcId="{426CF47B-1E97-4FB1-949E-763B933CE347}" destId="{91794278-A2BB-48E3-812C-9A464DC8F65F}" srcOrd="3" destOrd="0" presId="urn:microsoft.com/office/officeart/2005/8/layout/hierarchy3"/>
    <dgm:cxn modelId="{6AA5FCF9-E57A-4F96-9774-E5EC13587F3C}" type="presParOf" srcId="{426CF47B-1E97-4FB1-949E-763B933CE347}" destId="{DE066D8C-524A-4559-AAAC-8545D5A8A999}" srcOrd="4" destOrd="0" presId="urn:microsoft.com/office/officeart/2005/8/layout/hierarchy3"/>
    <dgm:cxn modelId="{372C744F-A981-4624-925A-322B5D3FE15E}" type="presParOf" srcId="{426CF47B-1E97-4FB1-949E-763B933CE347}" destId="{772231D5-8D0C-42D2-95F8-8FD1E8C01E2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2F392-496A-415C-96EA-F405FA847EED}">
      <dsp:nvSpPr>
        <dsp:cNvPr id="0" name=""/>
        <dsp:cNvSpPr/>
      </dsp:nvSpPr>
      <dsp:spPr>
        <a:xfrm>
          <a:off x="609507" y="2798"/>
          <a:ext cx="4062697" cy="614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Black" panose="020B0A04020102020204" pitchFamily="34" charset="0"/>
            </a:rPr>
            <a:t>Web 2.0</a:t>
          </a:r>
          <a:endParaRPr lang="uk-UA" sz="2800" b="1" kern="1200" dirty="0">
            <a:latin typeface="Arial Black" panose="020B0A04020102020204" pitchFamily="34" charset="0"/>
          </a:endParaRPr>
        </a:p>
      </dsp:txBody>
      <dsp:txXfrm>
        <a:off x="627497" y="20788"/>
        <a:ext cx="4026717" cy="578260"/>
      </dsp:txXfrm>
    </dsp:sp>
    <dsp:sp modelId="{384CC99F-B41E-4FA4-BC8B-8F90FADA59E6}">
      <dsp:nvSpPr>
        <dsp:cNvPr id="0" name=""/>
        <dsp:cNvSpPr/>
      </dsp:nvSpPr>
      <dsp:spPr>
        <a:xfrm>
          <a:off x="1015776" y="617038"/>
          <a:ext cx="406269" cy="105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522"/>
              </a:lnTo>
              <a:lnTo>
                <a:pt x="406269" y="10565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15AE2-1E0E-4802-B1A9-1154980BA300}">
      <dsp:nvSpPr>
        <dsp:cNvPr id="0" name=""/>
        <dsp:cNvSpPr/>
      </dsp:nvSpPr>
      <dsp:spPr>
        <a:xfrm>
          <a:off x="1422046" y="938118"/>
          <a:ext cx="2386045" cy="1470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Мультимедійні</a:t>
          </a:r>
          <a:endParaRPr lang="uk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Фото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Відео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Аудіо</a:t>
          </a:r>
          <a:endParaRPr lang="uk-UA" sz="1400" kern="1200" dirty="0"/>
        </a:p>
      </dsp:txBody>
      <dsp:txXfrm>
        <a:off x="1465127" y="981199"/>
        <a:ext cx="2299883" cy="1384721"/>
      </dsp:txXfrm>
    </dsp:sp>
    <dsp:sp modelId="{E364514F-25DB-4316-BD04-5B93D79BC47D}">
      <dsp:nvSpPr>
        <dsp:cNvPr id="0" name=""/>
        <dsp:cNvSpPr/>
      </dsp:nvSpPr>
      <dsp:spPr>
        <a:xfrm>
          <a:off x="1015776" y="617038"/>
          <a:ext cx="406269" cy="275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205"/>
              </a:lnTo>
              <a:lnTo>
                <a:pt x="406269" y="27552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94278-A2BB-48E3-812C-9A464DC8F65F}">
      <dsp:nvSpPr>
        <dsp:cNvPr id="0" name=""/>
        <dsp:cNvSpPr/>
      </dsp:nvSpPr>
      <dsp:spPr>
        <a:xfrm>
          <a:off x="1422046" y="2730082"/>
          <a:ext cx="2546698" cy="12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Для роботи з документами</a:t>
          </a:r>
          <a:endParaRPr lang="uk-UA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Google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err="1" smtClean="0"/>
            <a:t>Скрібд</a:t>
          </a:r>
          <a:endParaRPr lang="uk-UA" sz="1600" kern="1200" dirty="0"/>
        </a:p>
      </dsp:txBody>
      <dsp:txXfrm>
        <a:off x="1459663" y="2767699"/>
        <a:ext cx="2471464" cy="1209088"/>
      </dsp:txXfrm>
    </dsp:sp>
    <dsp:sp modelId="{DE066D8C-524A-4559-AAAC-8545D5A8A999}">
      <dsp:nvSpPr>
        <dsp:cNvPr id="0" name=""/>
        <dsp:cNvSpPr/>
      </dsp:nvSpPr>
      <dsp:spPr>
        <a:xfrm>
          <a:off x="1015776" y="617038"/>
          <a:ext cx="406269" cy="4571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1173"/>
              </a:lnTo>
              <a:lnTo>
                <a:pt x="406269" y="45711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231D5-8D0C-42D2-95F8-8FD1E8C01E25}">
      <dsp:nvSpPr>
        <dsp:cNvPr id="0" name=""/>
        <dsp:cNvSpPr/>
      </dsp:nvSpPr>
      <dsp:spPr>
        <a:xfrm>
          <a:off x="1422046" y="4335485"/>
          <a:ext cx="2546719" cy="1705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Геосервіси</a:t>
          </a:r>
          <a:endParaRPr lang="uk-UA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Googl</a:t>
          </a:r>
          <a:r>
            <a:rPr lang="en-US" sz="1400" kern="1200" dirty="0" smtClean="0"/>
            <a:t> </a:t>
          </a:r>
          <a:r>
            <a:rPr lang="uk-UA" sz="1400" kern="1200" dirty="0" smtClean="0"/>
            <a:t>Карти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Вікі Карти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/>
            <a:t>Панораміо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Google Earth</a:t>
          </a:r>
          <a:endParaRPr lang="uk-UA" sz="1400" kern="1200" dirty="0"/>
        </a:p>
      </dsp:txBody>
      <dsp:txXfrm>
        <a:off x="1471997" y="4385436"/>
        <a:ext cx="2446817" cy="160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95D8F-C34F-4A88-92FD-2CE885BC8A98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DA9D-69C7-4A24-A3A1-D00286F824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55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DA9D-69C7-4A24-A3A1-D00286F824A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974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DA9D-69C7-4A24-A3A1-D00286F824A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998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DA9D-69C7-4A24-A3A1-D00286F824A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191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22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141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5989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106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5272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375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698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715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023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30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4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80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461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411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896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647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2923-27B9-408E-A79E-951F4275A3CF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7C2AB8-706E-4A71-8515-70FA5163B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143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17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" Target="slide8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524328" cy="277179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uk-UA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uk-UA" sz="3600" b="0" cap="none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ервіси </a:t>
            </a:r>
            <a:r>
              <a:rPr lang="uk-UA" sz="3600" b="0" cap="none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Google</a:t>
            </a:r>
            <a:r>
              <a:rPr lang="uk-UA" sz="3600" b="0" cap="none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0" cap="none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600" b="0" cap="none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uk-UA" sz="3600" b="0" cap="none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професійній діяльності вчителя </a:t>
            </a:r>
            <a:endParaRPr lang="ru-RU" sz="3600" b="0" cap="none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00636"/>
            <a:ext cx="4168552" cy="154341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Заступник директора з навчально-виховної роботи </a:t>
            </a:r>
            <a:r>
              <a:rPr lang="uk-UA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Великоклецьківського</a:t>
            </a: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НВК </a:t>
            </a:r>
          </a:p>
          <a:p>
            <a:pPr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Сиротюк Марія Анатоліївна 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103830" y="5229200"/>
            <a:ext cx="3888432" cy="132055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146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7" y="142852"/>
            <a:ext cx="6326309" cy="2098898"/>
          </a:xfrm>
        </p:spPr>
        <p:txBody>
          <a:bodyPr>
            <a:noAutofit/>
          </a:bodyPr>
          <a:lstStyle/>
          <a:p>
            <a:r>
              <a:rPr lang="uk-UA" sz="2800" dirty="0">
                <a:effectLst/>
                <a:latin typeface="Arial Black" panose="020B0A04020102020204" pitchFamily="34" charset="0"/>
              </a:rPr>
              <a:t>Ділитись інформацією </a:t>
            </a:r>
            <a:r>
              <a:rPr lang="uk-UA" sz="2800" dirty="0" smtClean="0">
                <a:effectLst/>
                <a:latin typeface="Arial Black" panose="020B0A04020102020204" pitchFamily="34" charset="0"/>
              </a:rPr>
              <a:t>можна відразу </a:t>
            </a:r>
            <a:r>
              <a:rPr lang="uk-UA" sz="2800" dirty="0">
                <a:effectLst/>
                <a:latin typeface="Arial Black" panose="020B0A04020102020204" pitchFamily="34" charset="0"/>
              </a:rPr>
              <a:t>з Домашньої сторінки за допомогою форми «Поділіться новинками...»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7" name="image8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41750"/>
            <a:ext cx="6696744" cy="405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1368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3096344" cy="1138138"/>
          </a:xfrm>
        </p:spPr>
        <p:txBody>
          <a:bodyPr>
            <a:normAutofit/>
          </a:bodyPr>
          <a:lstStyle/>
          <a:p>
            <a:r>
              <a:rPr lang="uk-UA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Спільнота</a:t>
            </a: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764704"/>
            <a:ext cx="5760640" cy="15407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Це </a:t>
            </a:r>
            <a:r>
              <a:rPr lang="uk-UA" sz="2000" dirty="0">
                <a:solidFill>
                  <a:schemeClr val="tx1"/>
                </a:solidFill>
              </a:rPr>
              <a:t>група людей, які з будь-якої причини відчувають досить спільного між собою, щоб мати спільні прагнення, цілі та структури.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140758" cy="3837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94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44" y="0"/>
            <a:ext cx="6347713" cy="1320800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Можливості хмарного середовища Google </a:t>
            </a:r>
            <a:r>
              <a:rPr lang="uk-UA" dirty="0" smtClean="0">
                <a:effectLst/>
              </a:rPr>
              <a:t>Диск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1445" y="1080627"/>
            <a:ext cx="7344816" cy="5517232"/>
          </a:xfrm>
        </p:spPr>
        <p:txBody>
          <a:bodyPr>
            <a:noAutofit/>
          </a:bodyPr>
          <a:lstStyle/>
          <a:p>
            <a:r>
              <a:rPr lang="uk-UA" b="1" dirty="0"/>
              <a:t>15 Гб </a:t>
            </a:r>
            <a:r>
              <a:rPr lang="uk-UA" b="1" dirty="0" smtClean="0"/>
              <a:t>безкоштовно</a:t>
            </a:r>
            <a:endParaRPr lang="uk-UA" b="1" dirty="0"/>
          </a:p>
          <a:p>
            <a:r>
              <a:rPr lang="uk-UA" b="1" dirty="0"/>
              <a:t>Зберігайте будь-які </a:t>
            </a:r>
            <a:r>
              <a:rPr lang="uk-UA" b="1" dirty="0" smtClean="0"/>
              <a:t>файли</a:t>
            </a:r>
          </a:p>
          <a:p>
            <a:r>
              <a:rPr lang="uk-UA" b="1" dirty="0"/>
              <a:t>Діліться так, як </a:t>
            </a:r>
            <a:r>
              <a:rPr lang="uk-UA" b="1" dirty="0" smtClean="0"/>
              <a:t>хочете</a:t>
            </a:r>
            <a:endParaRPr lang="uk-UA" b="1" dirty="0"/>
          </a:p>
          <a:p>
            <a:r>
              <a:rPr lang="uk-UA" b="1" dirty="0"/>
              <a:t>Надійно та </a:t>
            </a:r>
            <a:r>
              <a:rPr lang="uk-UA" b="1" dirty="0" smtClean="0"/>
              <a:t>безпечно</a:t>
            </a:r>
          </a:p>
          <a:p>
            <a:r>
              <a:rPr lang="uk-UA" b="1" dirty="0"/>
              <a:t>Збереження вкладених файлів </a:t>
            </a:r>
            <a:r>
              <a:rPr lang="uk-UA" b="1" dirty="0" smtClean="0"/>
              <a:t>Gmail</a:t>
            </a:r>
          </a:p>
          <a:p>
            <a:r>
              <a:rPr lang="uk-UA" b="1" dirty="0"/>
              <a:t>Ефективний </a:t>
            </a:r>
            <a:r>
              <a:rPr lang="uk-UA" b="1" dirty="0" smtClean="0"/>
              <a:t>пошук</a:t>
            </a:r>
          </a:p>
          <a:p>
            <a:r>
              <a:rPr lang="uk-UA" b="1" dirty="0"/>
              <a:t>Google </a:t>
            </a:r>
            <a:r>
              <a:rPr lang="uk-UA" b="1" dirty="0" smtClean="0"/>
              <a:t>Фото</a:t>
            </a:r>
          </a:p>
          <a:p>
            <a:r>
              <a:rPr lang="uk-UA" b="1" dirty="0"/>
              <a:t>Документи. Таблиці. </a:t>
            </a:r>
            <a:r>
              <a:rPr lang="uk-UA" b="1" dirty="0" smtClean="0"/>
              <a:t>Презентації</a:t>
            </a:r>
          </a:p>
          <a:p>
            <a:r>
              <a:rPr lang="uk-UA" b="1" dirty="0"/>
              <a:t>Google </a:t>
            </a:r>
            <a:r>
              <a:rPr lang="uk-UA" b="1" dirty="0" smtClean="0"/>
              <a:t>Форми</a:t>
            </a:r>
          </a:p>
          <a:p>
            <a:r>
              <a:rPr lang="uk-UA" b="1" dirty="0"/>
              <a:t>Google </a:t>
            </a:r>
            <a:r>
              <a:rPr lang="uk-UA" b="1" dirty="0" smtClean="0"/>
              <a:t>Малюнки, Схеми</a:t>
            </a:r>
          </a:p>
          <a:p>
            <a:r>
              <a:rPr lang="uk-UA" b="1" dirty="0"/>
              <a:t>Додатки </a:t>
            </a:r>
            <a:r>
              <a:rPr lang="uk-UA" b="1" dirty="0" smtClean="0"/>
              <a:t>Диску</a:t>
            </a:r>
          </a:p>
          <a:p>
            <a:r>
              <a:rPr lang="uk-UA" b="1" dirty="0"/>
              <a:t>Скануйте </a:t>
            </a:r>
            <a:r>
              <a:rPr lang="uk-UA" b="1" dirty="0" smtClean="0"/>
              <a:t>документи</a:t>
            </a:r>
          </a:p>
          <a:p>
            <a:r>
              <a:rPr lang="uk-UA" b="1" dirty="0"/>
              <a:t>Працюйте </a:t>
            </a:r>
            <a:r>
              <a:rPr lang="uk-UA" b="1" dirty="0" smtClean="0"/>
              <a:t>off-лайн</a:t>
            </a:r>
          </a:p>
          <a:p>
            <a:r>
              <a:rPr lang="uk-UA" b="1" dirty="0"/>
              <a:t>Переглядайте старі версії документів</a:t>
            </a:r>
            <a:endParaRPr lang="ru-RU" b="1" dirty="0"/>
          </a:p>
        </p:txBody>
      </p:sp>
      <p:sp>
        <p:nvSpPr>
          <p:cNvPr id="4" name="Кнопка дії: інформація 5">
            <a:hlinkClick r:id="rId2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1" descr="Результат пошуку зображень за запитом &quot;google drive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64" y="609600"/>
            <a:ext cx="2096852" cy="181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246698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61" y="0"/>
            <a:ext cx="6347713" cy="13208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>
                <a:effectLst/>
              </a:rPr>
              <a:t>Використання хмарного середовища  GOOGLE Drive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7632848" cy="477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4971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00" y="44624"/>
            <a:ext cx="6722257" cy="9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Можливості </a:t>
            </a:r>
            <a:br>
              <a:rPr lang="uk-UA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календаря </a:t>
            </a:r>
            <a:r>
              <a:rPr lang="uk-UA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Google 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2031" y="980728"/>
            <a:ext cx="6347714" cy="3880773"/>
          </a:xfrm>
        </p:spPr>
        <p:txBody>
          <a:bodyPr>
            <a:noAutofit/>
          </a:bodyPr>
          <a:lstStyle/>
          <a:p>
            <a:r>
              <a:rPr lang="uk-UA" dirty="0" smtClean="0"/>
              <a:t>здійснювати планування власної професійної, педагогічної або навчальної діяльності</a:t>
            </a:r>
          </a:p>
          <a:p>
            <a:r>
              <a:rPr lang="uk-UA" dirty="0" smtClean="0"/>
              <a:t>планування навчальної діяльності на місяць, семестр та рік</a:t>
            </a:r>
            <a:endParaRPr lang="ru-RU" dirty="0" smtClean="0"/>
          </a:p>
          <a:p>
            <a:r>
              <a:rPr lang="uk-UA" dirty="0" smtClean="0"/>
              <a:t>упорядкувати справи</a:t>
            </a:r>
          </a:p>
          <a:p>
            <a:r>
              <a:rPr lang="uk-UA" dirty="0" smtClean="0"/>
              <a:t>можна створювати кілька календарів</a:t>
            </a:r>
          </a:p>
          <a:p>
            <a:r>
              <a:rPr lang="uk-UA" dirty="0" smtClean="0"/>
              <a:t>можливість особистого чи спільного використання</a:t>
            </a:r>
          </a:p>
          <a:p>
            <a:r>
              <a:rPr lang="uk-UA" dirty="0" smtClean="0"/>
              <a:t>щоденна ранкова розсилку з порядком денним</a:t>
            </a:r>
          </a:p>
          <a:p>
            <a:r>
              <a:rPr lang="uk-UA" dirty="0" smtClean="0"/>
              <a:t>знаходити заходи у Інтернеті</a:t>
            </a:r>
          </a:p>
          <a:p>
            <a:r>
              <a:rPr lang="uk-UA" dirty="0" smtClean="0"/>
              <a:t>легко призначати заходи </a:t>
            </a:r>
          </a:p>
          <a:p>
            <a:r>
              <a:rPr lang="uk-UA" dirty="0" smtClean="0"/>
              <a:t>розсилати запрошення</a:t>
            </a:r>
          </a:p>
          <a:p>
            <a:r>
              <a:rPr lang="uk-UA" dirty="0" smtClean="0"/>
              <a:t>відправляти </a:t>
            </a:r>
            <a:r>
              <a:rPr lang="uk-UA" dirty="0"/>
              <a:t>нагадування </a:t>
            </a:r>
            <a:r>
              <a:rPr lang="uk-UA" dirty="0" smtClean="0"/>
              <a:t>через </a:t>
            </a:r>
            <a:r>
              <a:rPr lang="uk-UA" dirty="0"/>
              <a:t>e­mail і </a:t>
            </a:r>
            <a:r>
              <a:rPr lang="uk-UA" dirty="0" smtClean="0"/>
              <a:t>SMS</a:t>
            </a:r>
          </a:p>
          <a:p>
            <a:r>
              <a:rPr lang="uk-UA" dirty="0" smtClean="0"/>
              <a:t>створення </a:t>
            </a:r>
            <a:r>
              <a:rPr lang="uk-UA" dirty="0"/>
              <a:t>паперових копій </a:t>
            </a:r>
            <a:r>
              <a:rPr lang="uk-UA" dirty="0" smtClean="0"/>
              <a:t>календарів</a:t>
            </a:r>
          </a:p>
          <a:p>
            <a:r>
              <a:rPr lang="uk-UA" dirty="0"/>
              <a:t>Календар Google в якості дошки </a:t>
            </a:r>
            <a:r>
              <a:rPr lang="uk-UA" dirty="0" smtClean="0"/>
              <a:t>оголошень</a:t>
            </a:r>
          </a:p>
          <a:p>
            <a:r>
              <a:rPr lang="uk-UA" dirty="0"/>
              <a:t>прикріплювати посилання на вкладені </a:t>
            </a:r>
            <a:r>
              <a:rPr lang="uk-UA" dirty="0" smtClean="0"/>
              <a:t>файли</a:t>
            </a:r>
          </a:p>
        </p:txBody>
      </p:sp>
      <p:sp>
        <p:nvSpPr>
          <p:cNvPr id="4" name="Кнопка дії: інформація 5">
            <a:hlinkClick r:id="rId2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8481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0.jpeg"/>
          <p:cNvPicPr/>
          <p:nvPr/>
        </p:nvPicPr>
        <p:blipFill rotWithShape="1">
          <a:blip r:embed="rId2" cstate="print"/>
          <a:srcRect l="13226" t="16061"/>
          <a:stretch/>
        </p:blipFill>
        <p:spPr>
          <a:xfrm>
            <a:off x="467544" y="781157"/>
            <a:ext cx="7959828" cy="55446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Приклад спільного календаря</a:t>
            </a:r>
            <a:endParaRPr lang="ru-RU" dirty="0"/>
          </a:p>
        </p:txBody>
      </p:sp>
      <p:sp>
        <p:nvSpPr>
          <p:cNvPr id="6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40497"/>
            <a:ext cx="7236296" cy="1012974"/>
          </a:xfrm>
        </p:spPr>
        <p:txBody>
          <a:bodyPr>
            <a:normAutofit/>
          </a:bodyPr>
          <a:lstStyle/>
          <a:p>
            <a:r>
              <a:rPr lang="uk-UA" dirty="0" smtClean="0"/>
              <a:t>Приклад особистого календаря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8286807" cy="5715040"/>
          </a:xfrm>
          <a:prstGeom prst="rect">
            <a:avLst/>
          </a:prstGeom>
        </p:spPr>
      </p:pic>
      <p:sp>
        <p:nvSpPr>
          <p:cNvPr id="4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721"/>
            <a:ext cx="8001056" cy="1714504"/>
          </a:xfrm>
        </p:spPr>
        <p:txBody>
          <a:bodyPr>
            <a:noAutofit/>
          </a:bodyPr>
          <a:lstStyle/>
          <a:p>
            <a:pPr lvl="0"/>
            <a:r>
              <a:rPr lang="uk-U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Вебінари з допомогою 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відеокімнати </a:t>
            </a:r>
            <a:r>
              <a:rPr lang="uk-U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Hangouts on Air 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через </a:t>
            </a:r>
            <a:r>
              <a:rPr lang="uk-U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канал 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YouTube</a:t>
            </a:r>
            <a:r>
              <a:rPr lang="ru-RU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4426" y="5252918"/>
            <a:ext cx="81058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Трансляція відео наживо,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Трансляцію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на своєму веб-сайті,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Додавання запису в канал YouTube,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Отримання запитання від аудиторії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Можливість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 демонстрації екрану чи додатків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5021"/>
            <a:ext cx="5982388" cy="336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="" xmlns:p14="http://schemas.microsoft.com/office/powerpoint/2010/main" val="4158474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01" y="59720"/>
            <a:ext cx="6347713" cy="849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Завдання сесії:</a:t>
            </a:r>
            <a:endParaRPr lang="ru-RU" sz="44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0283" y="692696"/>
            <a:ext cx="7272808" cy="5040600"/>
          </a:xfrm>
        </p:spPr>
        <p:txBody>
          <a:bodyPr>
            <a:noAutofit/>
          </a:bodyPr>
          <a:lstStyle/>
          <a:p>
            <a:r>
              <a:rPr lang="uk-UA" sz="2000" dirty="0"/>
              <a:t>д</a:t>
            </a:r>
            <a:r>
              <a:rPr lang="uk-UA" sz="2000" dirty="0" smtClean="0"/>
              <a:t>ослідити інноваційні методи в навчально-виховному процесі </a:t>
            </a:r>
            <a:r>
              <a:rPr lang="uk-UA" sz="2000" dirty="0"/>
              <a:t>завдяки використанню технологій Web 2.0;</a:t>
            </a:r>
            <a:endParaRPr lang="ru-RU" sz="2000" dirty="0"/>
          </a:p>
          <a:p>
            <a:r>
              <a:rPr lang="uk-UA" sz="2000" dirty="0" smtClean="0"/>
              <a:t>здійснити </a:t>
            </a:r>
            <a:r>
              <a:rPr lang="uk-UA" sz="2000" dirty="0"/>
              <a:t>реєстрацію аккаунту Google;</a:t>
            </a:r>
            <a:endParaRPr lang="ru-RU" sz="2000" dirty="0"/>
          </a:p>
          <a:p>
            <a:r>
              <a:rPr lang="uk-UA" sz="2000" dirty="0" smtClean="0"/>
              <a:t>дослідити </a:t>
            </a:r>
            <a:r>
              <a:rPr lang="uk-UA" sz="2000" dirty="0"/>
              <a:t>можливості пошти </a:t>
            </a:r>
            <a:r>
              <a:rPr lang="uk-UA" sz="2000" dirty="0" smtClean="0"/>
              <a:t>Gmail </a:t>
            </a:r>
            <a:r>
              <a:rPr lang="uk-UA" sz="2000" dirty="0"/>
              <a:t>та створення контактних груп для організації розсилок; </a:t>
            </a:r>
            <a:endParaRPr lang="ru-RU" sz="2000" dirty="0"/>
          </a:p>
          <a:p>
            <a:r>
              <a:rPr lang="uk-UA" sz="2000" dirty="0" smtClean="0"/>
              <a:t>використати </a:t>
            </a:r>
            <a:r>
              <a:rPr lang="uk-UA" sz="2000" dirty="0"/>
              <a:t>можливості поділу контактів на кола;</a:t>
            </a:r>
            <a:endParaRPr lang="ru-RU" sz="2000" dirty="0"/>
          </a:p>
          <a:p>
            <a:r>
              <a:rPr lang="uk-UA" sz="2000" dirty="0" smtClean="0"/>
              <a:t>дослідити </a:t>
            </a:r>
            <a:r>
              <a:rPr lang="uk-UA" sz="2000" dirty="0"/>
              <a:t>можливості диску Google;</a:t>
            </a:r>
            <a:endParaRPr lang="ru-RU" sz="2000" dirty="0"/>
          </a:p>
          <a:p>
            <a:r>
              <a:rPr lang="uk-UA" sz="2000" dirty="0" smtClean="0"/>
              <a:t>дослідити </a:t>
            </a:r>
            <a:r>
              <a:rPr lang="uk-UA" sz="2000" dirty="0"/>
              <a:t>можливості соціальної мережі Google+;</a:t>
            </a:r>
            <a:endParaRPr lang="ru-RU" sz="2000" dirty="0"/>
          </a:p>
          <a:p>
            <a:r>
              <a:rPr lang="uk-UA" sz="2000" dirty="0" smtClean="0"/>
              <a:t>створити </a:t>
            </a:r>
            <a:r>
              <a:rPr lang="uk-UA" sz="2000" dirty="0"/>
              <a:t>спільноту у Google+;</a:t>
            </a:r>
            <a:endParaRPr lang="ru-RU" sz="2000" dirty="0"/>
          </a:p>
          <a:p>
            <a:r>
              <a:rPr lang="uk-UA" sz="2000" dirty="0" smtClean="0"/>
              <a:t>дослідити </a:t>
            </a:r>
            <a:r>
              <a:rPr lang="uk-UA" sz="2000" dirty="0"/>
              <a:t>можливості календаря Google для планування;</a:t>
            </a:r>
            <a:endParaRPr lang="ru-RU" sz="2000" dirty="0"/>
          </a:p>
          <a:p>
            <a:r>
              <a:rPr lang="uk-UA" sz="2000" dirty="0" smtClean="0"/>
              <a:t>створити </a:t>
            </a:r>
            <a:r>
              <a:rPr lang="uk-UA" sz="2000" dirty="0"/>
              <a:t>опитувальну форму Google;</a:t>
            </a:r>
            <a:endParaRPr lang="ru-RU" sz="2000" dirty="0"/>
          </a:p>
          <a:p>
            <a:r>
              <a:rPr lang="uk-UA" sz="2000" dirty="0" smtClean="0"/>
              <a:t>апробувати </a:t>
            </a:r>
            <a:r>
              <a:rPr lang="uk-UA" sz="2000" dirty="0"/>
              <a:t>можливість проведення  вебінарів з допомогою відеокімнати Hangouts on Air.</a:t>
            </a:r>
            <a:endParaRPr lang="ru-RU" sz="2000" dirty="0"/>
          </a:p>
        </p:txBody>
      </p:sp>
      <p:sp>
        <p:nvSpPr>
          <p:cNvPr id="6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7115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16903"/>
            <a:ext cx="5133256" cy="994122"/>
          </a:xfrm>
        </p:spPr>
        <p:txBody>
          <a:bodyPr/>
          <a:lstStyle/>
          <a:p>
            <a:r>
              <a:rPr lang="uk-UA" dirty="0" smtClean="0"/>
              <a:t>Зміст сесії </a:t>
            </a:r>
            <a:endParaRPr lang="ru-RU" dirty="0"/>
          </a:p>
        </p:txBody>
      </p:sp>
      <p:grpSp>
        <p:nvGrpSpPr>
          <p:cNvPr id="8" name="Групувати 7"/>
          <p:cNvGrpSpPr/>
          <p:nvPr/>
        </p:nvGrpSpPr>
        <p:grpSpPr>
          <a:xfrm>
            <a:off x="366428" y="1592241"/>
            <a:ext cx="1944216" cy="2009407"/>
            <a:chOff x="3203848" y="1231611"/>
            <a:chExt cx="2088231" cy="2143990"/>
          </a:xfrm>
        </p:grpSpPr>
        <p:sp>
          <p:nvSpPr>
            <p:cNvPr id="6" name="Прямокутник 5">
              <a:hlinkClick r:id="rId3" action="ppaction://hlinksldjump"/>
            </p:cNvPr>
            <p:cNvSpPr/>
            <p:nvPr/>
          </p:nvSpPr>
          <p:spPr>
            <a:xfrm>
              <a:off x="3203848" y="2720059"/>
              <a:ext cx="2088231" cy="6555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Ак</a:t>
              </a:r>
              <a:r>
                <a:rPr lang="ru-RU" b="1" dirty="0"/>
                <a:t>к</a:t>
              </a:r>
              <a:r>
                <a:rPr lang="uk-UA" b="1" dirty="0" smtClean="0"/>
                <a:t>аунт</a:t>
              </a:r>
            </a:p>
            <a:p>
              <a:pPr algn="ctr"/>
              <a:r>
                <a:rPr lang="uk-UA" b="1" dirty="0" smtClean="0"/>
                <a:t> </a:t>
              </a:r>
              <a:r>
                <a:rPr lang="en-US" b="1" dirty="0" smtClean="0"/>
                <a:t>Google</a:t>
              </a:r>
              <a:endParaRPr lang="ru-RU" b="1" dirty="0"/>
            </a:p>
          </p:txBody>
        </p:sp>
        <p:pic>
          <p:nvPicPr>
            <p:cNvPr id="3075" name="Picture 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575" t="35653" r="44419" b="48387"/>
            <a:stretch/>
          </p:blipFill>
          <p:spPr bwMode="auto">
            <a:xfrm>
              <a:off x="3446279" y="1231611"/>
              <a:ext cx="1660856" cy="14957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увати 8"/>
          <p:cNvGrpSpPr/>
          <p:nvPr/>
        </p:nvGrpSpPr>
        <p:grpSpPr>
          <a:xfrm>
            <a:off x="0" y="115258"/>
            <a:ext cx="2729842" cy="1192655"/>
            <a:chOff x="0" y="82175"/>
            <a:chExt cx="2729842" cy="1192655"/>
          </a:xfrm>
        </p:grpSpPr>
        <p:sp>
          <p:nvSpPr>
            <p:cNvPr id="10" name="Прямокутник 9">
              <a:hlinkClick r:id="rId5" action="ppaction://hlinksldjump"/>
            </p:cNvPr>
            <p:cNvSpPr/>
            <p:nvPr/>
          </p:nvSpPr>
          <p:spPr>
            <a:xfrm>
              <a:off x="0" y="361953"/>
              <a:ext cx="1500169" cy="4906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effectLst/>
                </a:rPr>
                <a:t>Технології </a:t>
              </a:r>
            </a:p>
            <a:p>
              <a:pPr algn="ctr"/>
              <a:r>
                <a:rPr lang="uk-UA" b="1" dirty="0" err="1" smtClean="0">
                  <a:solidFill>
                    <a:schemeClr val="tx1"/>
                  </a:solidFill>
                </a:rPr>
                <a:t>We</a:t>
              </a:r>
              <a:r>
                <a:rPr lang="en-US" b="1" dirty="0" smtClean="0">
                  <a:solidFill>
                    <a:schemeClr val="tx1"/>
                  </a:solidFill>
                </a:rPr>
                <a:t>b</a:t>
              </a:r>
              <a:r>
                <a:rPr lang="uk-UA" b="1" dirty="0" smtClean="0">
                  <a:solidFill>
                    <a:schemeClr val="tx1"/>
                  </a:solidFill>
                </a:rPr>
                <a:t> </a:t>
              </a:r>
              <a:r>
                <a:rPr lang="uk-UA" b="1" dirty="0" smtClean="0">
                  <a:solidFill>
                    <a:schemeClr val="tx1"/>
                  </a:solidFill>
                  <a:effectLst/>
                </a:rPr>
                <a:t>2.0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077" name="Picture 5" descr="Результат пошуку зображень за запитом &quot;Web 2.0&quot;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504" t="4444" r="23989" b="7259"/>
            <a:stretch/>
          </p:blipFill>
          <p:spPr bwMode="auto">
            <a:xfrm>
              <a:off x="1443484" y="82175"/>
              <a:ext cx="1286358" cy="1192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9" name="Групувати 18"/>
          <p:cNvGrpSpPr/>
          <p:nvPr/>
        </p:nvGrpSpPr>
        <p:grpSpPr>
          <a:xfrm>
            <a:off x="3485810" y="1467431"/>
            <a:ext cx="1959748" cy="2054300"/>
            <a:chOff x="3347864" y="1222417"/>
            <a:chExt cx="2088231" cy="2379232"/>
          </a:xfrm>
        </p:grpSpPr>
        <p:sp>
          <p:nvSpPr>
            <p:cNvPr id="12" name="Прямокутник 11"/>
            <p:cNvSpPr/>
            <p:nvPr/>
          </p:nvSpPr>
          <p:spPr>
            <a:xfrm>
              <a:off x="3347864" y="2990529"/>
              <a:ext cx="2088231" cy="6111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Пошта </a:t>
              </a:r>
              <a:endParaRPr lang="uk-UA" b="1" dirty="0" smtClean="0"/>
            </a:p>
            <a:p>
              <a:pPr algn="ctr"/>
              <a:r>
                <a:rPr lang="uk-UA" b="1" dirty="0" smtClean="0"/>
                <a:t>Gmail</a:t>
              </a:r>
              <a:endParaRPr lang="ru-RU" dirty="0"/>
            </a:p>
          </p:txBody>
        </p:sp>
        <p:pic>
          <p:nvPicPr>
            <p:cNvPr id="3079" name="Picture 7" descr="Пов’язане зображення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693" y="1222417"/>
              <a:ext cx="1632573" cy="17387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6012160" y="1467431"/>
            <a:ext cx="2389050" cy="2054300"/>
            <a:chOff x="6431358" y="1288020"/>
            <a:chExt cx="2536978" cy="2404645"/>
          </a:xfrm>
        </p:grpSpPr>
        <p:sp>
          <p:nvSpPr>
            <p:cNvPr id="13" name="Прямокутник 12"/>
            <p:cNvSpPr/>
            <p:nvPr/>
          </p:nvSpPr>
          <p:spPr>
            <a:xfrm>
              <a:off x="6431358" y="3008057"/>
              <a:ext cx="2536978" cy="6846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</a:rPr>
                <a:t>Соціальна мережа </a:t>
              </a:r>
              <a:r>
                <a:rPr lang="uk-UA" b="1" dirty="0" smtClean="0">
                  <a:solidFill>
                    <a:schemeClr val="tx1"/>
                  </a:solidFill>
                </a:rPr>
                <a:t>Google+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081" name="Picture 9" descr="Результат пошуку зображень за запитом &quot;google+&quot;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501" y="1288020"/>
              <a:ext cx="1557659" cy="17553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1" name="Групувати 20"/>
          <p:cNvGrpSpPr/>
          <p:nvPr/>
        </p:nvGrpSpPr>
        <p:grpSpPr>
          <a:xfrm>
            <a:off x="389741" y="4503244"/>
            <a:ext cx="1951112" cy="1821295"/>
            <a:chOff x="359532" y="4365104"/>
            <a:chExt cx="2088231" cy="1965311"/>
          </a:xfrm>
        </p:grpSpPr>
        <p:sp>
          <p:nvSpPr>
            <p:cNvPr id="14" name="Прямокутник 13">
              <a:hlinkClick r:id="rId11" action="ppaction://hlinksldjump"/>
            </p:cNvPr>
            <p:cNvSpPr/>
            <p:nvPr/>
          </p:nvSpPr>
          <p:spPr>
            <a:xfrm>
              <a:off x="359532" y="5733256"/>
              <a:ext cx="2088231" cy="5971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Диск</a:t>
              </a:r>
              <a:endParaRPr lang="ru-RU" b="1" dirty="0" smtClean="0"/>
            </a:p>
            <a:p>
              <a:pPr algn="ctr"/>
              <a:r>
                <a:rPr lang="uk-UA" b="1" dirty="0" smtClean="0"/>
                <a:t>Google</a:t>
              </a:r>
              <a:endParaRPr lang="ru-RU" b="1" dirty="0"/>
            </a:p>
          </p:txBody>
        </p:sp>
        <p:pic>
          <p:nvPicPr>
            <p:cNvPr id="3083" name="Picture 11" descr="Результат пошуку зображень за запитом &quot;google drive&quot;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63" y="4365104"/>
              <a:ext cx="1569867" cy="13681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3485810" y="4371938"/>
            <a:ext cx="1955890" cy="1919078"/>
            <a:chOff x="3275856" y="4411337"/>
            <a:chExt cx="2088231" cy="1919078"/>
          </a:xfrm>
        </p:grpSpPr>
        <p:sp>
          <p:nvSpPr>
            <p:cNvPr id="15" name="Прямокутник 14">
              <a:hlinkClick r:id="rId13" action="ppaction://hlinksldjump"/>
            </p:cNvPr>
            <p:cNvSpPr/>
            <p:nvPr/>
          </p:nvSpPr>
          <p:spPr>
            <a:xfrm>
              <a:off x="3275856" y="5733256"/>
              <a:ext cx="2088231" cy="5971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Календар </a:t>
              </a:r>
            </a:p>
            <a:p>
              <a:pPr algn="ctr"/>
              <a:r>
                <a:rPr lang="uk-UA" b="1" dirty="0" smtClean="0"/>
                <a:t>Google</a:t>
              </a:r>
              <a:endParaRPr lang="uk-UA" b="1" dirty="0"/>
            </a:p>
          </p:txBody>
        </p:sp>
        <p:pic>
          <p:nvPicPr>
            <p:cNvPr id="3085" name="Picture 13" descr="Пов’язане зображення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437" t="4312" r="29658" b="5790"/>
            <a:stretch/>
          </p:blipFill>
          <p:spPr bwMode="auto">
            <a:xfrm>
              <a:off x="3627113" y="4411337"/>
              <a:ext cx="1374222" cy="14103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11" name="AutoShape 15" descr="Результат пошуку зображень за запитом &quot;youtub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17" descr="Результат пошуку зображень за запитом &quot;youtub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19" descr="Результат пошуку зображень за запитом &quot;youtube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3" name="Групувати 22"/>
          <p:cNvGrpSpPr/>
          <p:nvPr/>
        </p:nvGrpSpPr>
        <p:grpSpPr>
          <a:xfrm>
            <a:off x="6764468" y="4402770"/>
            <a:ext cx="1872208" cy="1803052"/>
            <a:chOff x="6516216" y="4349348"/>
            <a:chExt cx="2088231" cy="1981067"/>
          </a:xfrm>
        </p:grpSpPr>
        <p:sp>
          <p:nvSpPr>
            <p:cNvPr id="18" name="Прямокутник 17"/>
            <p:cNvSpPr/>
            <p:nvPr/>
          </p:nvSpPr>
          <p:spPr>
            <a:xfrm>
              <a:off x="6516216" y="5733256"/>
              <a:ext cx="2088231" cy="5971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Вебінар через </a:t>
              </a:r>
              <a:r>
                <a:rPr lang="en-US" b="1" dirty="0" smtClean="0"/>
                <a:t>YouTube</a:t>
              </a:r>
              <a:endParaRPr lang="ru-RU" b="1" dirty="0"/>
            </a:p>
          </p:txBody>
        </p:sp>
        <p:pic>
          <p:nvPicPr>
            <p:cNvPr id="3093" name="Picture 21" descr="Пов’язане зображення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919" y="4349348"/>
              <a:ext cx="1394826" cy="12845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33" name="Кнопка дії: додому 32">
            <a:hlinkClick r:id="" action="ppaction://hlinkshowjump?jump=firstslide" highlightClick="1"/>
          </p:cNvPr>
          <p:cNvSpPr/>
          <p:nvPr/>
        </p:nvSpPr>
        <p:spPr>
          <a:xfrm>
            <a:off x="6084" y="6482587"/>
            <a:ext cx="395536" cy="375413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322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47" y="642918"/>
            <a:ext cx="4932040" cy="171451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Використання </a:t>
            </a:r>
            <a:br>
              <a:rPr lang="uk-UA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 2.0 </a:t>
            </a:r>
            <a:r>
              <a:rPr lang="en-US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навчально-виховному процесі </a:t>
            </a:r>
            <a:endParaRPr lang="ru-RU" sz="28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5347" y="2428868"/>
            <a:ext cx="5276733" cy="399086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uk-UA" sz="3200" dirty="0"/>
              <a:t>Завдяки інструментарію Веб </a:t>
            </a:r>
            <a:r>
              <a:rPr lang="uk-UA" sz="3200" dirty="0" smtClean="0"/>
              <a:t>2.0 </a:t>
            </a:r>
            <a:r>
              <a:rPr lang="uk-UA" sz="3200" b="1" dirty="0" smtClean="0"/>
              <a:t>(</a:t>
            </a:r>
            <a:r>
              <a:rPr lang="uk-UA" sz="3200" b="1" dirty="0"/>
              <a:t>соціальні сервіси Інтернету)</a:t>
            </a:r>
            <a:r>
              <a:rPr lang="uk-UA" sz="3200" dirty="0"/>
              <a:t> </a:t>
            </a:r>
            <a:r>
              <a:rPr lang="uk-UA" sz="3200" dirty="0" smtClean="0"/>
              <a:t> </a:t>
            </a:r>
            <a:r>
              <a:rPr lang="uk-UA" sz="3200" dirty="0"/>
              <a:t>кожен має можливість </a:t>
            </a:r>
            <a:r>
              <a:rPr lang="uk-UA" sz="3200" b="1" dirty="0"/>
              <a:t>стати творцем</a:t>
            </a:r>
            <a:r>
              <a:rPr lang="uk-UA" sz="3200" dirty="0"/>
              <a:t>, а не пасивним споживачем інформації в мережі </a:t>
            </a:r>
            <a:r>
              <a:rPr lang="uk-UA" sz="3200" dirty="0" smtClean="0"/>
              <a:t>Інтернет.</a:t>
            </a:r>
          </a:p>
        </p:txBody>
      </p:sp>
      <p:sp>
        <p:nvSpPr>
          <p:cNvPr id="11" name="Кнопка дії: інформація 10">
            <a:hlinkClick r:id="rId2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нопка дії: додому 11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72502624"/>
              </p:ext>
            </p:extLst>
          </p:nvPr>
        </p:nvGraphicFramePr>
        <p:xfrm>
          <a:off x="4355976" y="532621"/>
          <a:ext cx="5281712" cy="604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04238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384"/>
            <a:ext cx="7568234" cy="650354"/>
          </a:xfrm>
        </p:spPr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Сервіси Google </a:t>
            </a:r>
            <a:endParaRPr lang="ru-RU" sz="4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179512" y="951013"/>
            <a:ext cx="3934162" cy="4602163"/>
          </a:xfrm>
        </p:spPr>
        <p:txBody>
          <a:bodyPr>
            <a:noAutofit/>
          </a:bodyPr>
          <a:lstStyle/>
          <a:p>
            <a:r>
              <a:rPr lang="uk-UA" sz="2800" dirty="0" smtClean="0"/>
              <a:t>Є </a:t>
            </a:r>
            <a:r>
              <a:rPr lang="uk-UA" sz="2800" dirty="0"/>
              <a:t>не тільки </a:t>
            </a:r>
            <a:r>
              <a:rPr lang="uk-UA" sz="2800" b="1" dirty="0"/>
              <a:t>хмарними</a:t>
            </a:r>
            <a:r>
              <a:rPr lang="uk-UA" sz="2800" dirty="0"/>
              <a:t>, а й мають ще ряд переваг </a:t>
            </a:r>
            <a:r>
              <a:rPr lang="uk-UA" sz="2800" dirty="0" smtClean="0"/>
              <a:t>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/>
              <a:t>безкоштовність</a:t>
            </a:r>
            <a:r>
              <a:rPr lang="uk-UA" sz="2800" dirty="0"/>
              <a:t>, </a:t>
            </a: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/>
              <a:t>постійне </a:t>
            </a:r>
            <a:r>
              <a:rPr lang="uk-UA" sz="2800" b="1" dirty="0"/>
              <a:t>оновлення, </a:t>
            </a:r>
            <a:endParaRPr lang="uk-UA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/>
              <a:t>україномовний інтерфейс;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/>
              <a:t> </a:t>
            </a:r>
            <a:r>
              <a:rPr lang="uk-UA" sz="2800" b="1" dirty="0"/>
              <a:t>можливість інтеграції між різноманітними додатками тощо.</a:t>
            </a:r>
            <a:endParaRPr lang="ru-RU" sz="2800" b="1" dirty="0"/>
          </a:p>
          <a:p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97" t="21078" r="9811" b="70189"/>
          <a:stretch/>
        </p:blipFill>
        <p:spPr bwMode="auto">
          <a:xfrm>
            <a:off x="5752394" y="682498"/>
            <a:ext cx="870060" cy="897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97" t="20914" r="2977" b="70140"/>
          <a:stretch/>
        </p:blipFill>
        <p:spPr bwMode="auto">
          <a:xfrm>
            <a:off x="7618231" y="682498"/>
            <a:ext cx="941747" cy="91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54" t="32575" r="15622" b="59003"/>
          <a:stretch/>
        </p:blipFill>
        <p:spPr bwMode="auto">
          <a:xfrm>
            <a:off x="4174210" y="3968924"/>
            <a:ext cx="776837" cy="86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36" t="32650" r="9383" b="58760"/>
          <a:stretch/>
        </p:blipFill>
        <p:spPr bwMode="auto">
          <a:xfrm>
            <a:off x="7618231" y="1695896"/>
            <a:ext cx="852006" cy="882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424" t="31766" r="3228" b="59170"/>
          <a:stretch/>
        </p:blipFill>
        <p:spPr bwMode="auto">
          <a:xfrm>
            <a:off x="4113674" y="692696"/>
            <a:ext cx="879358" cy="93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498" t="43674" r="15862" b="47706"/>
          <a:stretch/>
        </p:blipFill>
        <p:spPr bwMode="auto">
          <a:xfrm>
            <a:off x="4132230" y="1778628"/>
            <a:ext cx="763062" cy="88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511" t="44142" r="9606" b="47491"/>
          <a:stretch/>
        </p:blipFill>
        <p:spPr bwMode="auto">
          <a:xfrm>
            <a:off x="4161117" y="5048258"/>
            <a:ext cx="803022" cy="859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44" t="43679" r="3744" b="47703"/>
          <a:stretch/>
        </p:blipFill>
        <p:spPr bwMode="auto">
          <a:xfrm>
            <a:off x="4174211" y="2826204"/>
            <a:ext cx="758283" cy="88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96" t="54290" r="15760" b="36942"/>
          <a:stretch/>
        </p:blipFill>
        <p:spPr bwMode="auto">
          <a:xfrm>
            <a:off x="7697645" y="4904437"/>
            <a:ext cx="878695" cy="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07" t="54987" r="9711" b="37086"/>
          <a:stretch/>
        </p:blipFill>
        <p:spPr bwMode="auto">
          <a:xfrm>
            <a:off x="5880143" y="5048258"/>
            <a:ext cx="802887" cy="81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954" t="43585" r="14703" b="47363"/>
          <a:stretch/>
        </p:blipFill>
        <p:spPr bwMode="auto">
          <a:xfrm>
            <a:off x="5788769" y="1778627"/>
            <a:ext cx="870060" cy="77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68" t="43712" r="8989" b="47236"/>
          <a:stretch/>
        </p:blipFill>
        <p:spPr bwMode="auto">
          <a:xfrm>
            <a:off x="5792762" y="3951299"/>
            <a:ext cx="870060" cy="77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17" t="43585" r="2640" b="47363"/>
          <a:stretch/>
        </p:blipFill>
        <p:spPr bwMode="auto">
          <a:xfrm>
            <a:off x="7654074" y="3951299"/>
            <a:ext cx="870060" cy="77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796" t="54402" r="14861" b="36546"/>
          <a:stretch/>
        </p:blipFill>
        <p:spPr bwMode="auto">
          <a:xfrm>
            <a:off x="5792762" y="2826203"/>
            <a:ext cx="870060" cy="77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53" t="11079" r="37291" b="83190"/>
          <a:stretch/>
        </p:blipFill>
        <p:spPr bwMode="auto">
          <a:xfrm>
            <a:off x="5639904" y="6093296"/>
            <a:ext cx="1452376" cy="55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Кнопка дії: інформація 24">
            <a:hlinkClick r:id="rId5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Кнопка дії: додому 25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1502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7136" y="-21187"/>
            <a:ext cx="8229600" cy="7888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Аккаунт </a:t>
            </a: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Google 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1"/>
          </p:nvPr>
        </p:nvSpPr>
        <p:spPr>
          <a:xfrm>
            <a:off x="899592" y="617442"/>
            <a:ext cx="5796136" cy="8640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/>
              <a:t>Це </a:t>
            </a:r>
            <a:r>
              <a:rPr lang="uk-UA" dirty="0"/>
              <a:t>єдина </a:t>
            </a:r>
            <a:r>
              <a:rPr lang="uk-UA" dirty="0" smtClean="0"/>
              <a:t>система входу</a:t>
            </a:r>
            <a:r>
              <a:rPr lang="uk-UA" dirty="0"/>
              <a:t>, що дозволяє отримати доступ до всіх сервісів Google.</a:t>
            </a:r>
            <a:endParaRPr lang="ru-RU" dirty="0"/>
          </a:p>
        </p:txBody>
      </p:sp>
      <p:pic>
        <p:nvPicPr>
          <p:cNvPr id="8" name="Місце для вмісту 7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45" t="10747" r="19962" b="9572"/>
          <a:stretch/>
        </p:blipFill>
        <p:spPr bwMode="auto">
          <a:xfrm>
            <a:off x="107504" y="1340769"/>
            <a:ext cx="6588224" cy="496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Кнопка дії: інформація 10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нопка дії: додому 11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75" t="35653" r="44419" b="48387"/>
          <a:stretch/>
        </p:blipFill>
        <p:spPr bwMode="auto">
          <a:xfrm>
            <a:off x="6839408" y="2636912"/>
            <a:ext cx="2083938" cy="188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7816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gmai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53" y="398275"/>
            <a:ext cx="3200310" cy="3200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Кнопка дії: інформація 4">
            <a:hlinkClick r:id="rId3" action="ppaction://hlinksldjump" highlightClick="1"/>
          </p:cNvPr>
          <p:cNvSpPr/>
          <p:nvPr/>
        </p:nvSpPr>
        <p:spPr>
          <a:xfrm>
            <a:off x="8598463" y="6241807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нопка дії: додому 5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2635" y="-173225"/>
            <a:ext cx="8229600" cy="1143000"/>
          </a:xfrm>
        </p:spPr>
        <p:txBody>
          <a:bodyPr/>
          <a:lstStyle/>
          <a:p>
            <a:r>
              <a:rPr lang="uk-UA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Пошта </a:t>
            </a:r>
            <a:r>
              <a:rPr lang="uk-UA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Gmail</a:t>
            </a:r>
            <a:r>
              <a:rPr lang="uk-UA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half" idx="1"/>
          </p:nvPr>
        </p:nvSpPr>
        <p:spPr>
          <a:xfrm>
            <a:off x="449919" y="467736"/>
            <a:ext cx="5831521" cy="58415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2400" b="1" dirty="0" smtClean="0"/>
              <a:t>Переваг</a:t>
            </a:r>
            <a:r>
              <a:rPr lang="ru-RU" sz="2400" b="1" dirty="0" smtClean="0"/>
              <a:t>и</a:t>
            </a:r>
            <a:r>
              <a:rPr lang="uk-UA" sz="2400" b="1" dirty="0" smtClean="0"/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захист від спаму,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пошук,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доступ з будь-якого пристрою,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мітки,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фільтри,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теми оформлення,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розвинені списки контактів,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доступ оф-лайн,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підключення додаткових функцій;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чат з </a:t>
            </a:r>
            <a:r>
              <a:rPr lang="uk-UA" sz="2400" dirty="0" err="1" smtClean="0"/>
              <a:t>автозбереженням</a:t>
            </a:r>
            <a:r>
              <a:rPr lang="uk-UA" sz="2400" dirty="0" smtClean="0"/>
              <a:t> вмісту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відеочат </a:t>
            </a:r>
            <a:r>
              <a:rPr lang="en-US" sz="2400" dirty="0" smtClean="0"/>
              <a:t>Hangouts</a:t>
            </a:r>
            <a:r>
              <a:rPr lang="uk-UA" sz="2400" dirty="0" smtClean="0"/>
              <a:t> 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68904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592" y="10343"/>
            <a:ext cx="6617816" cy="1143000"/>
          </a:xfrm>
        </p:spPr>
        <p:txBody>
          <a:bodyPr>
            <a:noAutofit/>
          </a:bodyPr>
          <a:lstStyle/>
          <a:p>
            <a:pPr lvl="0" algn="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Соціальна мережа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Google</a:t>
            </a: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9036496" cy="561662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2400" b="1" dirty="0" smtClean="0"/>
              <a:t>Можливості:</a:t>
            </a:r>
          </a:p>
          <a:p>
            <a:r>
              <a:rPr lang="uk-UA" sz="2400" b="1" dirty="0" smtClean="0"/>
              <a:t>відслідковувати </a:t>
            </a:r>
            <a:r>
              <a:rPr lang="uk-UA" sz="2400" b="1" dirty="0"/>
              <a:t>новини освітянської галузі, </a:t>
            </a:r>
            <a:endParaRPr lang="uk-UA" sz="2400" b="1" dirty="0" smtClean="0"/>
          </a:p>
          <a:p>
            <a:r>
              <a:rPr lang="uk-UA" sz="2400" b="1" dirty="0" smtClean="0"/>
              <a:t>інформувати </a:t>
            </a:r>
            <a:r>
              <a:rPr lang="uk-UA" sz="2400" b="1" dirty="0"/>
              <a:t>про них педагогів, </a:t>
            </a:r>
            <a:endParaRPr lang="uk-UA" sz="2400" b="1" dirty="0" smtClean="0"/>
          </a:p>
          <a:p>
            <a:r>
              <a:rPr lang="uk-UA" sz="2400" b="1" dirty="0" smtClean="0"/>
              <a:t>залучити </a:t>
            </a:r>
            <a:r>
              <a:rPr lang="uk-UA" sz="2400" b="1" dirty="0"/>
              <a:t>їх до спільної творчості, </a:t>
            </a:r>
            <a:r>
              <a:rPr lang="uk-UA" sz="2400" b="1" dirty="0" smtClean="0"/>
              <a:t>взаємодії </a:t>
            </a:r>
          </a:p>
          <a:p>
            <a:r>
              <a:rPr lang="uk-UA" sz="2400" b="1" dirty="0"/>
              <a:t>підвищувати ефективність навчально-виховного </a:t>
            </a:r>
            <a:r>
              <a:rPr lang="uk-UA" sz="2400" b="1" dirty="0" smtClean="0"/>
              <a:t>процесу</a:t>
            </a:r>
          </a:p>
          <a:p>
            <a:r>
              <a:rPr lang="uk-UA" sz="2400" b="1" dirty="0" smtClean="0"/>
              <a:t>оперативно </a:t>
            </a:r>
            <a:r>
              <a:rPr lang="uk-UA" sz="2400" b="1" dirty="0"/>
              <a:t>ділитись інформацію</a:t>
            </a:r>
            <a:r>
              <a:rPr lang="uk-UA" sz="2400" b="1" dirty="0" smtClean="0"/>
              <a:t>,</a:t>
            </a:r>
          </a:p>
          <a:p>
            <a:r>
              <a:rPr lang="uk-UA" sz="2400" b="1" dirty="0" smtClean="0"/>
              <a:t> </a:t>
            </a:r>
            <a:r>
              <a:rPr lang="uk-UA" sz="2400" b="1" dirty="0"/>
              <a:t>розробляти спільні ресурси </a:t>
            </a:r>
            <a:endParaRPr lang="uk-UA" sz="2400" b="1" dirty="0" smtClean="0"/>
          </a:p>
          <a:p>
            <a:r>
              <a:rPr lang="uk-UA" sz="2400" b="1" dirty="0"/>
              <a:t>презентувати свою професійну </a:t>
            </a:r>
            <a:r>
              <a:rPr lang="uk-UA" sz="2400" b="1" dirty="0" smtClean="0"/>
              <a:t>діяльність</a:t>
            </a:r>
          </a:p>
          <a:p>
            <a:r>
              <a:rPr lang="uk-UA" sz="2400" b="1" dirty="0" smtClean="0"/>
              <a:t>познайомитись </a:t>
            </a:r>
            <a:r>
              <a:rPr lang="uk-UA" sz="2400" b="1" dirty="0"/>
              <a:t>ближче між </a:t>
            </a:r>
            <a:r>
              <a:rPr lang="uk-UA" sz="2400" b="1" dirty="0" smtClean="0"/>
              <a:t>колегами</a:t>
            </a:r>
          </a:p>
          <a:p>
            <a:r>
              <a:rPr lang="uk-UA" sz="2400" b="1" dirty="0" smtClean="0"/>
              <a:t>навчитись </a:t>
            </a:r>
            <a:r>
              <a:rPr lang="uk-UA" sz="2400" b="1" dirty="0"/>
              <a:t>спільно вболівати щодо вирішення проблем</a:t>
            </a:r>
            <a:r>
              <a:rPr lang="uk-UA" sz="2400" b="1" dirty="0" smtClean="0"/>
              <a:t>,</a:t>
            </a:r>
          </a:p>
          <a:p>
            <a:r>
              <a:rPr lang="uk-UA" sz="2400" b="1" dirty="0" smtClean="0"/>
              <a:t> </a:t>
            </a:r>
            <a:r>
              <a:rPr lang="uk-UA" sz="2400" b="1" dirty="0"/>
              <a:t>ділитись успіхами тощо</a:t>
            </a:r>
            <a:endParaRPr lang="ru-RU" sz="2400" b="1" dirty="0"/>
          </a:p>
        </p:txBody>
      </p:sp>
      <p:pic>
        <p:nvPicPr>
          <p:cNvPr id="7170" name="Picture 2" descr="Результат пошуку зображень за запитом &quot;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3" y="-51343"/>
            <a:ext cx="2060847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Кнопка дії: інформація 5">
            <a:hlinkClick r:id="rId4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5556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79" y="176690"/>
            <a:ext cx="6347714" cy="1320800"/>
          </a:xfrm>
        </p:spPr>
        <p:txBody>
          <a:bodyPr>
            <a:normAutofit/>
          </a:bodyPr>
          <a:lstStyle/>
          <a:p>
            <a:pPr algn="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Перевага сервісу </a:t>
            </a:r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Google</a:t>
            </a: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+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0466" y="1497490"/>
            <a:ext cx="4707558" cy="468052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об’єднання </a:t>
            </a: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функцій отримання  </a:t>
            </a:r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новин</a:t>
            </a:r>
          </a:p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публікації  повідомлень</a:t>
            </a:r>
          </a:p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ведення  дискусій</a:t>
            </a:r>
          </a:p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обміну </a:t>
            </a: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інформацією, фото­, відеоматеріалами, </a:t>
            </a:r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посиланнями</a:t>
            </a:r>
          </a:p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створення </a:t>
            </a: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кіл та об’єднання учасників за </a:t>
            </a:r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інтересами</a:t>
            </a:r>
          </a:p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і </a:t>
            </a: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все це в межах однієї </a:t>
            </a:r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сторінки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52" y="2060848"/>
            <a:ext cx="4654848" cy="290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нопка дії: інформація 5">
            <a:hlinkClick r:id="rId3" action="ppaction://hlinksldjump" highlightClick="1"/>
          </p:cNvPr>
          <p:cNvSpPr/>
          <p:nvPr/>
        </p:nvSpPr>
        <p:spPr>
          <a:xfrm>
            <a:off x="8676456" y="6294715"/>
            <a:ext cx="467544" cy="563285"/>
          </a:xfrm>
          <a:prstGeom prst="actionButtonInformation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нопка дії: додому 6">
            <a:hlinkClick r:id="" action="ppaction://hlinkshowjump?jump=firstslide" highlightClick="1"/>
          </p:cNvPr>
          <p:cNvSpPr/>
          <p:nvPr/>
        </p:nvSpPr>
        <p:spPr>
          <a:xfrm>
            <a:off x="15347" y="6309320"/>
            <a:ext cx="452197" cy="548680"/>
          </a:xfrm>
          <a:prstGeom prst="actionButtonHome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307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529</Words>
  <Application>Microsoft Office PowerPoint</Application>
  <PresentationFormat>Экран (4:3)</PresentationFormat>
  <Paragraphs>127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Сервіси Google  у професійній діяльності вчителя </vt:lpstr>
      <vt:lpstr>Завдання сесії:</vt:lpstr>
      <vt:lpstr>Зміст сесії </vt:lpstr>
      <vt:lpstr>Використання  Web 2.0  у навчально-виховному процесі </vt:lpstr>
      <vt:lpstr>Сервіси Google </vt:lpstr>
      <vt:lpstr>Аккаунт Google </vt:lpstr>
      <vt:lpstr>Пошта Gmail </vt:lpstr>
      <vt:lpstr>Соціальна мережа  Google+ </vt:lpstr>
      <vt:lpstr>Перевага сервісу Google+</vt:lpstr>
      <vt:lpstr>Ділитись інформацією можна відразу з Домашньої сторінки за допомогою форми «Поділіться новинками...»</vt:lpstr>
      <vt:lpstr>Спільнота </vt:lpstr>
      <vt:lpstr>Можливості хмарного середовища Google Диск</vt:lpstr>
      <vt:lpstr>Використання хмарного середовища  GOOGLE Drive  </vt:lpstr>
      <vt:lpstr>Можливості  календаря Google </vt:lpstr>
      <vt:lpstr>Приклад спільного календаря</vt:lpstr>
      <vt:lpstr>Приклад особистого календаря</vt:lpstr>
      <vt:lpstr>Вебінари з допомогою  відеокімнати Hangouts on Air  через канал YouTube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 сервісів Google  в роботі заступника директора з  навчально-виховної роботи</dc:title>
  <dc:creator>ЛА</dc:creator>
  <cp:lastModifiedBy>Windows User</cp:lastModifiedBy>
  <cp:revision>48</cp:revision>
  <dcterms:created xsi:type="dcterms:W3CDTF">2016-11-21T09:59:13Z</dcterms:created>
  <dcterms:modified xsi:type="dcterms:W3CDTF">2017-02-08T07:59:55Z</dcterms:modified>
</cp:coreProperties>
</file>