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s/slide24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  <p:sldMasterId id="2147484116" r:id="rId2"/>
    <p:sldMasterId id="2147484140" r:id="rId3"/>
    <p:sldMasterId id="2147484152" r:id="rId4"/>
    <p:sldMasterId id="2147484188" r:id="rId5"/>
    <p:sldMasterId id="2147484200" r:id="rId6"/>
    <p:sldMasterId id="2147484212" r:id="rId7"/>
    <p:sldMasterId id="2147484224" r:id="rId8"/>
    <p:sldMasterId id="2147484236" r:id="rId9"/>
    <p:sldMasterId id="2147484248" r:id="rId10"/>
    <p:sldMasterId id="2147484260" r:id="rId11"/>
    <p:sldMasterId id="2147484284" r:id="rId12"/>
  </p:sldMasterIdLst>
  <p:notesMasterIdLst>
    <p:notesMasterId r:id="rId42"/>
  </p:notesMasterIdLst>
  <p:sldIdLst>
    <p:sldId id="260" r:id="rId13"/>
    <p:sldId id="257" r:id="rId14"/>
    <p:sldId id="258" r:id="rId15"/>
    <p:sldId id="259" r:id="rId16"/>
    <p:sldId id="28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77" r:id="rId25"/>
    <p:sldId id="268" r:id="rId26"/>
    <p:sldId id="269" r:id="rId27"/>
    <p:sldId id="270" r:id="rId28"/>
    <p:sldId id="271" r:id="rId29"/>
    <p:sldId id="272" r:id="rId30"/>
    <p:sldId id="281" r:id="rId31"/>
    <p:sldId id="273" r:id="rId32"/>
    <p:sldId id="274" r:id="rId33"/>
    <p:sldId id="275" r:id="rId34"/>
    <p:sldId id="283" r:id="rId35"/>
    <p:sldId id="276" r:id="rId36"/>
    <p:sldId id="278" r:id="rId37"/>
    <p:sldId id="279" r:id="rId38"/>
    <p:sldId id="284" r:id="rId39"/>
    <p:sldId id="285" r:id="rId40"/>
    <p:sldId id="286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FF00"/>
    <a:srgbClr val="FFF74F"/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8750" autoAdjust="0"/>
    <p:restoredTop sz="98131" autoAdjust="0"/>
  </p:normalViewPr>
  <p:slideViewPr>
    <p:cSldViewPr>
      <p:cViewPr varScale="1">
        <p:scale>
          <a:sx n="45" d="100"/>
          <a:sy n="45" d="100"/>
        </p:scale>
        <p:origin x="-108" y="-4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83E2AE-F491-4348-AB9F-EF68776C3A61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90932A-402B-476F-91EC-0F1F33E36D7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2A199-ADE7-43EF-8C5E-8C0BD4F50E6E}" type="slidenum">
              <a:rPr lang="uk-UA" smtClean="0"/>
              <a:pPr/>
              <a:t>6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4100919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8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8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8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8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wheel spokes="8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wheel spokes="8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ransition>
    <p:wheel spokes="8"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249" r:id="rId1"/>
    <p:sldLayoutId id="2147484250" r:id="rId2"/>
    <p:sldLayoutId id="2147484251" r:id="rId3"/>
    <p:sldLayoutId id="2147484252" r:id="rId4"/>
    <p:sldLayoutId id="2147484253" r:id="rId5"/>
    <p:sldLayoutId id="2147484254" r:id="rId6"/>
    <p:sldLayoutId id="2147484255" r:id="rId7"/>
    <p:sldLayoutId id="2147484256" r:id="rId8"/>
    <p:sldLayoutId id="2147484257" r:id="rId9"/>
    <p:sldLayoutId id="2147484258" r:id="rId10"/>
    <p:sldLayoutId id="2147484259" r:id="rId11"/>
  </p:sldLayoutIdLst>
  <p:transition>
    <p:wheel spokes="8"/>
  </p:transition>
  <p:timing>
    <p:tnLst>
      <p:par>
        <p:cTn id="1" dur="indefinite" restart="never" nodeType="tmRoot"/>
      </p:par>
    </p:tnLst>
  </p:timing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1" r:id="rId1"/>
    <p:sldLayoutId id="2147484262" r:id="rId2"/>
    <p:sldLayoutId id="2147484263" r:id="rId3"/>
    <p:sldLayoutId id="2147484264" r:id="rId4"/>
    <p:sldLayoutId id="2147484265" r:id="rId5"/>
    <p:sldLayoutId id="2147484266" r:id="rId6"/>
    <p:sldLayoutId id="2147484267" r:id="rId7"/>
    <p:sldLayoutId id="2147484268" r:id="rId8"/>
    <p:sldLayoutId id="2147484269" r:id="rId9"/>
    <p:sldLayoutId id="2147484270" r:id="rId10"/>
    <p:sldLayoutId id="2147484271" r:id="rId11"/>
  </p:sldLayoutIdLst>
  <p:transition>
    <p:wheel spokes="8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5" r:id="rId1"/>
    <p:sldLayoutId id="2147484286" r:id="rId2"/>
    <p:sldLayoutId id="2147484287" r:id="rId3"/>
    <p:sldLayoutId id="2147484288" r:id="rId4"/>
    <p:sldLayoutId id="2147484289" r:id="rId5"/>
    <p:sldLayoutId id="2147484290" r:id="rId6"/>
    <p:sldLayoutId id="2147484291" r:id="rId7"/>
    <p:sldLayoutId id="2147484292" r:id="rId8"/>
    <p:sldLayoutId id="2147484293" r:id="rId9"/>
    <p:sldLayoutId id="2147484294" r:id="rId10"/>
    <p:sldLayoutId id="2147484295" r:id="rId11"/>
  </p:sldLayoutIdLst>
  <p:transition>
    <p:wheel spokes="8"/>
  </p:transition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p:transition>
    <p:wheel spokes="8"/>
  </p:transition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</p:sldLayoutIdLst>
  <p:transition>
    <p:wheel spokes="8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</p:sldLayoutIdLst>
  <p:transition>
    <p:wheel spokes="8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9" r:id="rId1"/>
    <p:sldLayoutId id="2147484190" r:id="rId2"/>
    <p:sldLayoutId id="2147484191" r:id="rId3"/>
    <p:sldLayoutId id="2147484192" r:id="rId4"/>
    <p:sldLayoutId id="2147484193" r:id="rId5"/>
    <p:sldLayoutId id="2147484194" r:id="rId6"/>
    <p:sldLayoutId id="2147484195" r:id="rId7"/>
    <p:sldLayoutId id="2147484196" r:id="rId8"/>
    <p:sldLayoutId id="2147484197" r:id="rId9"/>
    <p:sldLayoutId id="2147484198" r:id="rId10"/>
    <p:sldLayoutId id="2147484199" r:id="rId11"/>
  </p:sldLayoutIdLst>
  <p:transition>
    <p:wheel spokes="8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1" r:id="rId1"/>
    <p:sldLayoutId id="2147484202" r:id="rId2"/>
    <p:sldLayoutId id="2147484203" r:id="rId3"/>
    <p:sldLayoutId id="2147484204" r:id="rId4"/>
    <p:sldLayoutId id="2147484205" r:id="rId5"/>
    <p:sldLayoutId id="2147484206" r:id="rId6"/>
    <p:sldLayoutId id="2147484207" r:id="rId7"/>
    <p:sldLayoutId id="2147484208" r:id="rId8"/>
    <p:sldLayoutId id="2147484209" r:id="rId9"/>
    <p:sldLayoutId id="2147484210" r:id="rId10"/>
    <p:sldLayoutId id="2147484211" r:id="rId11"/>
  </p:sldLayoutIdLst>
  <p:transition>
    <p:wheel spokes="8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213" r:id="rId1"/>
    <p:sldLayoutId id="2147484214" r:id="rId2"/>
    <p:sldLayoutId id="2147484215" r:id="rId3"/>
    <p:sldLayoutId id="2147484216" r:id="rId4"/>
    <p:sldLayoutId id="2147484217" r:id="rId5"/>
    <p:sldLayoutId id="2147484218" r:id="rId6"/>
    <p:sldLayoutId id="2147484219" r:id="rId7"/>
    <p:sldLayoutId id="2147484220" r:id="rId8"/>
    <p:sldLayoutId id="2147484221" r:id="rId9"/>
    <p:sldLayoutId id="2147484222" r:id="rId10"/>
    <p:sldLayoutId id="2147484223" r:id="rId11"/>
  </p:sldLayoutIdLst>
  <p:transition>
    <p:wheel spokes="8"/>
  </p:transition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225" r:id="rId1"/>
    <p:sldLayoutId id="2147484226" r:id="rId2"/>
    <p:sldLayoutId id="2147484227" r:id="rId3"/>
    <p:sldLayoutId id="2147484228" r:id="rId4"/>
    <p:sldLayoutId id="2147484229" r:id="rId5"/>
    <p:sldLayoutId id="2147484230" r:id="rId6"/>
    <p:sldLayoutId id="2147484231" r:id="rId7"/>
    <p:sldLayoutId id="2147484232" r:id="rId8"/>
    <p:sldLayoutId id="2147484233" r:id="rId9"/>
    <p:sldLayoutId id="2147484234" r:id="rId10"/>
    <p:sldLayoutId id="2147484235" r:id="rId11"/>
  </p:sldLayoutIdLst>
  <p:transition>
    <p:wheel spokes="8"/>
  </p:transition>
  <p:timing>
    <p:tnLst>
      <p:par>
        <p:cTn id="1" dur="indefinite" restart="never" nodeType="tmRoot"/>
      </p:par>
    </p:tnLst>
  </p:timing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12.10.2018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7" r:id="rId1"/>
    <p:sldLayoutId id="2147484238" r:id="rId2"/>
    <p:sldLayoutId id="2147484239" r:id="rId3"/>
    <p:sldLayoutId id="2147484240" r:id="rId4"/>
    <p:sldLayoutId id="2147484241" r:id="rId5"/>
    <p:sldLayoutId id="2147484242" r:id="rId6"/>
    <p:sldLayoutId id="2147484243" r:id="rId7"/>
    <p:sldLayoutId id="2147484244" r:id="rId8"/>
    <p:sldLayoutId id="2147484245" r:id="rId9"/>
    <p:sldLayoutId id="2147484246" r:id="rId10"/>
    <p:sldLayoutId id="2147484247" r:id="rId11"/>
  </p:sldLayoutIdLst>
  <p:transition>
    <p:wheel spokes="8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7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9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9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3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D:\Desktop\Картини симвліка\foto-ramki-shkol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605"/>
            <a:ext cx="9144000" cy="6846395"/>
          </a:xfrm>
          <a:prstGeom prst="rect">
            <a:avLst/>
          </a:prstGeom>
          <a:noFill/>
        </p:spPr>
      </p:pic>
      <p:pic>
        <p:nvPicPr>
          <p:cNvPr id="8" name="Picture 3" descr="E:\24135228_439503909785052_1882956217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2214554"/>
            <a:ext cx="6129381" cy="4000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 rot="10800000" flipV="1">
            <a:off x="1285852" y="715061"/>
            <a:ext cx="52864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2400" b="1" dirty="0" smtClean="0"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  <a:p>
            <a:pPr algn="ctr"/>
            <a:r>
              <a:rPr lang="uk-UA" sz="3600" b="1" i="1" dirty="0" smtClean="0">
                <a:solidFill>
                  <a:srgbClr val="7030A0"/>
                </a:solidFill>
                <a:latin typeface="Arial Narrow" pitchFamily="34" charset="0"/>
                <a:cs typeface="Arial" pitchFamily="34" charset="0"/>
              </a:rPr>
              <a:t>Вас вітає </a:t>
            </a:r>
            <a:r>
              <a:rPr lang="uk-UA" sz="3600" b="1" i="1" dirty="0" err="1" smtClean="0">
                <a:solidFill>
                  <a:srgbClr val="7030A0"/>
                </a:solidFill>
                <a:latin typeface="Arial Narrow" pitchFamily="34" charset="0"/>
                <a:cs typeface="Arial" pitchFamily="34" charset="0"/>
              </a:rPr>
              <a:t>Великоклецьківський</a:t>
            </a:r>
            <a:r>
              <a:rPr lang="uk-UA" sz="3600" b="1" i="1" dirty="0" smtClean="0">
                <a:solidFill>
                  <a:srgbClr val="7030A0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uk-UA" sz="3600" b="1" i="1" dirty="0" err="1" smtClean="0">
                <a:solidFill>
                  <a:srgbClr val="7030A0"/>
                </a:solidFill>
                <a:latin typeface="Arial Narrow" pitchFamily="34" charset="0"/>
                <a:cs typeface="Arial" pitchFamily="34" charset="0"/>
              </a:rPr>
              <a:t>нвк</a:t>
            </a:r>
            <a:r>
              <a:rPr lang="uk-UA" sz="3600" b="1" i="1" dirty="0" smtClean="0">
                <a:solidFill>
                  <a:srgbClr val="7030A0"/>
                </a:solidFill>
                <a:latin typeface="Arial Narrow" pitchFamily="34" charset="0"/>
                <a:cs typeface="Arial" pitchFamily="34" charset="0"/>
              </a:rPr>
              <a:t>!</a:t>
            </a:r>
            <a:endParaRPr lang="ru-RU" sz="3600" b="1" dirty="0"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dirty="0" smtClean="0">
                <a:solidFill>
                  <a:srgbClr val="FFFF00"/>
                </a:solidFill>
              </a:rPr>
              <a:t>НА ПОСАДКУ ДО ЛІСУ. 2018 рік</a:t>
            </a:r>
            <a:endParaRPr lang="ru-RU" sz="3600" dirty="0">
              <a:solidFill>
                <a:srgbClr val="FFFF00"/>
              </a:solidFill>
            </a:endParaRPr>
          </a:p>
        </p:txBody>
      </p:sp>
      <p:pic>
        <p:nvPicPr>
          <p:cNvPr id="2050" name="Picture 2" descr="H:\семінар фото\IMG_20180419_0845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643050"/>
            <a:ext cx="4333905" cy="32504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H:\семінар фото\IMG_20180419_0845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429000"/>
            <a:ext cx="4191029" cy="31432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020080" cy="1357322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FFFF00"/>
                </a:solidFill>
              </a:rPr>
              <a:t>День самоврядування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14744" y="731520"/>
            <a:ext cx="5000660" cy="2554604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lvl="0" algn="just"/>
            <a:endParaRPr lang="uk-UA" sz="28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uk-UA" sz="2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Працює  також дитяча організація учнівського самоврядування, члени якої беруть активну участь у житті закладу.  </a:t>
            </a:r>
            <a:endParaRPr lang="ru-RU" sz="26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600" dirty="0"/>
          </a:p>
        </p:txBody>
      </p:sp>
      <p:pic>
        <p:nvPicPr>
          <p:cNvPr id="9219" name="Picture 3" descr="C:\Users\админ\Desktop\Звіт 2017\Camera\IMG_20170504_132009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4054082"/>
            <a:ext cx="3286148" cy="2464611"/>
          </a:xfrm>
          <a:prstGeom prst="rect">
            <a:avLst/>
          </a:prstGeom>
          <a:noFill/>
        </p:spPr>
      </p:pic>
      <p:pic>
        <p:nvPicPr>
          <p:cNvPr id="9220" name="Picture 4" descr="C:\Users\админ\Desktop\Звіт 2017\Camera\IMG_20170504_132016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4000504"/>
            <a:ext cx="3238523" cy="2428892"/>
          </a:xfrm>
          <a:prstGeom prst="rect">
            <a:avLst/>
          </a:prstGeom>
          <a:noFill/>
        </p:spPr>
      </p:pic>
      <p:pic>
        <p:nvPicPr>
          <p:cNvPr id="9221" name="Picture 5" descr="C:\Users\админ\Desktop\Звіт 2017\Camera\IMG_20170504_132023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1071546"/>
            <a:ext cx="3333773" cy="250033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дмин\Desktop\Звіт 2017\Camera\IMG_20170504_0936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290"/>
            <a:ext cx="3357586" cy="2518190"/>
          </a:xfrm>
          <a:prstGeom prst="rect">
            <a:avLst/>
          </a:prstGeom>
          <a:noFill/>
        </p:spPr>
      </p:pic>
      <p:pic>
        <p:nvPicPr>
          <p:cNvPr id="8194" name="Picture 2" descr="C:\Users\админ\Desktop\Звіт 2017\Camera\IMG_20170504_093643_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142852"/>
            <a:ext cx="3061747" cy="2296310"/>
          </a:xfrm>
          <a:prstGeom prst="rect">
            <a:avLst/>
          </a:prstGeom>
          <a:noFill/>
        </p:spPr>
      </p:pic>
      <p:pic>
        <p:nvPicPr>
          <p:cNvPr id="8195" name="Picture 3" descr="C:\Users\админ\Desktop\Звіт 2017\Camera\IMG_20170504_0937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3929066"/>
            <a:ext cx="3619525" cy="2714644"/>
          </a:xfrm>
          <a:prstGeom prst="rect">
            <a:avLst/>
          </a:prstGeom>
          <a:noFill/>
        </p:spPr>
      </p:pic>
      <p:pic>
        <p:nvPicPr>
          <p:cNvPr id="8196" name="Picture 4" descr="C:\Users\админ\Desktop\Звіт 2017\Camera\IMG_20170504_1252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000504"/>
            <a:ext cx="3571899" cy="2678924"/>
          </a:xfrm>
          <a:prstGeom prst="rect">
            <a:avLst/>
          </a:prstGeom>
          <a:noFill/>
        </p:spPr>
      </p:pic>
      <p:pic>
        <p:nvPicPr>
          <p:cNvPr id="6" name="Рисунок 5" descr="IMG_20170504_093606_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00364" y="1928802"/>
            <a:ext cx="3524275" cy="2643206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0"/>
            <a:ext cx="7015154" cy="1071546"/>
          </a:xfrm>
        </p:spPr>
        <p:txBody>
          <a:bodyPr>
            <a:normAutofit/>
          </a:bodyPr>
          <a:lstStyle/>
          <a:p>
            <a:r>
              <a:rPr lang="uk-UA" sz="3200" dirty="0" smtClean="0"/>
              <a:t>День </a:t>
            </a:r>
            <a:r>
              <a:rPr lang="uk-UA" sz="3200" dirty="0" smtClean="0"/>
              <a:t>учнівського</a:t>
            </a:r>
            <a:br>
              <a:rPr lang="uk-UA" sz="3200" dirty="0" smtClean="0"/>
            </a:br>
            <a:r>
              <a:rPr lang="uk-UA" sz="3200" dirty="0" smtClean="0"/>
              <a:t>самоврядування </a:t>
            </a:r>
            <a:r>
              <a:rPr lang="uk-UA" sz="3200" dirty="0" smtClean="0"/>
              <a:t>2018</a:t>
            </a:r>
            <a:endParaRPr lang="ru-RU" sz="3200" dirty="0"/>
          </a:p>
        </p:txBody>
      </p:sp>
      <p:pic>
        <p:nvPicPr>
          <p:cNvPr id="4" name="Рисунок 3" descr="IMG_20181003_0844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3786190"/>
            <a:ext cx="3857652" cy="2893239"/>
          </a:xfrm>
          <a:prstGeom prst="rect">
            <a:avLst/>
          </a:prstGeom>
        </p:spPr>
      </p:pic>
      <p:pic>
        <p:nvPicPr>
          <p:cNvPr id="5" name="Рисунок 4" descr="IMG_20181003_0849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4143380"/>
            <a:ext cx="3714743" cy="2500329"/>
          </a:xfrm>
          <a:prstGeom prst="rect">
            <a:avLst/>
          </a:prstGeom>
        </p:spPr>
      </p:pic>
      <p:pic>
        <p:nvPicPr>
          <p:cNvPr id="6" name="Рисунок 5" descr="IMG_20181003_0853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0562" y="1214422"/>
            <a:ext cx="4000528" cy="2786082"/>
          </a:xfrm>
          <a:prstGeom prst="rect">
            <a:avLst/>
          </a:prstGeom>
        </p:spPr>
      </p:pic>
      <p:pic>
        <p:nvPicPr>
          <p:cNvPr id="7" name="Рисунок 6" descr="IMG_20181003_08511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2911" y="1142984"/>
            <a:ext cx="3500462" cy="2500306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14290"/>
            <a:ext cx="8143932" cy="857256"/>
          </a:xfrm>
        </p:spPr>
        <p:txBody>
          <a:bodyPr/>
          <a:lstStyle/>
          <a:p>
            <a:r>
              <a:rPr lang="uk-UA" i="1" dirty="0" smtClean="0">
                <a:solidFill>
                  <a:srgbClr val="FFFF00"/>
                </a:solidFill>
              </a:rPr>
              <a:t>Шевченківський</a:t>
            </a:r>
            <a:r>
              <a:rPr lang="uk-UA" dirty="0" smtClean="0">
                <a:solidFill>
                  <a:srgbClr val="FFFF00"/>
                </a:solidFill>
              </a:rPr>
              <a:t> тиждень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9461" name="Picture 5" descr="E:\робочий стіл\Фотки і картінки\Школа\2017. тижні )\IMG_20170306_1232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1000108"/>
            <a:ext cx="3857652" cy="25042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458" name="Picture 2" descr="E:\робочий стіл\Фотки і картінки\Школа\2017. тижні )\IMG_20170306_1214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3714752"/>
            <a:ext cx="2214578" cy="2952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59" name="Picture 3" descr="E:\робочий стіл\Фотки і картінки\Школа\2017. тижні )\IMG_20170306_1209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964389"/>
            <a:ext cx="3595712" cy="25360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460" name="Picture 4" descr="E:\робочий стіл\Фотки і картінки\Школа\2017. тижні )\IMG_20170306_1223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3857628"/>
            <a:ext cx="3786214" cy="2839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E:\робочий стіл\Фотки і картінки\Школа\2017. тижні )\IMG_20170307_1212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4214842" cy="3161132"/>
          </a:xfrm>
          <a:prstGeom prst="rect">
            <a:avLst/>
          </a:prstGeom>
          <a:noFill/>
        </p:spPr>
      </p:pic>
      <p:pic>
        <p:nvPicPr>
          <p:cNvPr id="21507" name="Picture 3" descr="E:\робочий стіл\Фотки і картінки\Школа\2017. тижні )\IMG_20170307_1211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357167"/>
            <a:ext cx="3000396" cy="4000527"/>
          </a:xfrm>
          <a:prstGeom prst="rect">
            <a:avLst/>
          </a:prstGeom>
          <a:noFill/>
        </p:spPr>
      </p:pic>
      <p:pic>
        <p:nvPicPr>
          <p:cNvPr id="21508" name="Picture 4" descr="E:\робочий стіл\Фотки і картінки\Школа\2017. тижні )\IMG_20170307_1232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3500438"/>
            <a:ext cx="4429156" cy="3178991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дмин\Desktop\DCIM\.thumbnails\14936705907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00760" y="3000372"/>
            <a:ext cx="2743203" cy="3657604"/>
          </a:xfrm>
          <a:prstGeom prst="rect">
            <a:avLst/>
          </a:prstGeom>
          <a:noFill/>
        </p:spPr>
      </p:pic>
      <p:pic>
        <p:nvPicPr>
          <p:cNvPr id="3075" name="Picture 3" descr="C:\Users\админ\Desktop\DCIM\.thumbnails\14936705905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571480"/>
            <a:ext cx="3452815" cy="2589612"/>
          </a:xfrm>
          <a:prstGeom prst="rect">
            <a:avLst/>
          </a:prstGeom>
          <a:noFill/>
        </p:spPr>
      </p:pic>
      <p:pic>
        <p:nvPicPr>
          <p:cNvPr id="3076" name="Picture 4" descr="C:\Users\админ\Desktop\DCIM\.thumbnails\149439552313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6" y="357166"/>
            <a:ext cx="4241796" cy="2386010"/>
          </a:xfrm>
          <a:prstGeom prst="rect">
            <a:avLst/>
          </a:prstGeom>
          <a:noFill/>
        </p:spPr>
      </p:pic>
      <p:pic>
        <p:nvPicPr>
          <p:cNvPr id="22531" name="Picture 3" descr="E:\робочий стіл\Фотки і картінки\Школа\2017. тижні )\pictures\20170309_123931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3643314"/>
            <a:ext cx="4921257" cy="2768207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928670"/>
          </a:xfrm>
        </p:spPr>
        <p:txBody>
          <a:bodyPr/>
          <a:lstStyle/>
          <a:p>
            <a:r>
              <a:rPr lang="uk-UA" dirty="0" smtClean="0">
                <a:solidFill>
                  <a:srgbClr val="FFFF00"/>
                </a:solidFill>
              </a:rPr>
              <a:t>Правове виховання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857232"/>
            <a:ext cx="517247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 descr="C:\Users\админ\Desktop\семінар фото\IMG_20180427_11591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1714488"/>
            <a:ext cx="3051687" cy="4071966"/>
          </a:xfrm>
          <a:prstGeom prst="rect">
            <a:avLst/>
          </a:prstGeom>
          <a:noFill/>
        </p:spPr>
      </p:pic>
      <p:pic>
        <p:nvPicPr>
          <p:cNvPr id="6" name="Рисунок 5" descr="IMG_20180427_1155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8662" y="4214842"/>
            <a:ext cx="3643338" cy="2571744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714356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       День цивільної оборони</a:t>
            </a:r>
            <a:endParaRPr lang="ru-RU" dirty="0"/>
          </a:p>
        </p:txBody>
      </p:sp>
      <p:pic>
        <p:nvPicPr>
          <p:cNvPr id="1026" name="Picture 2" descr="C:\Users\админ\Desktop\Марійчина робоча\презентація самоврядування\IMG_20150519_1146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5140" y="676178"/>
            <a:ext cx="2071702" cy="3036279"/>
          </a:xfrm>
          <a:prstGeom prst="rect">
            <a:avLst/>
          </a:prstGeom>
          <a:noFill/>
        </p:spPr>
      </p:pic>
      <p:pic>
        <p:nvPicPr>
          <p:cNvPr id="1027" name="Picture 3" descr="C:\Users\админ\Desktop\Марійчина робоча\презентація самоврядування\презентація\IMG_20170511_1031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041" y="642918"/>
            <a:ext cx="4036331" cy="2643206"/>
          </a:xfrm>
          <a:prstGeom prst="rect">
            <a:avLst/>
          </a:prstGeom>
          <a:noFill/>
        </p:spPr>
      </p:pic>
      <p:pic>
        <p:nvPicPr>
          <p:cNvPr id="1029" name="Picture 5" descr="C:\Users\админ\Desktop\Марійчина робоча\презентація самоврядування\презентація\IMG_20170511_114340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5" y="3714752"/>
            <a:ext cx="4214842" cy="2964233"/>
          </a:xfrm>
          <a:prstGeom prst="rect">
            <a:avLst/>
          </a:prstGeom>
          <a:noFill/>
        </p:spPr>
      </p:pic>
      <p:pic>
        <p:nvPicPr>
          <p:cNvPr id="1030" name="Picture 6" descr="C:\Users\админ\Desktop\Марійчина робоча\презентація самоврядування\презентація\IMG_20170511_1145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48" y="714356"/>
            <a:ext cx="2286016" cy="2928958"/>
          </a:xfrm>
          <a:prstGeom prst="rect">
            <a:avLst/>
          </a:prstGeom>
          <a:noFill/>
        </p:spPr>
      </p:pic>
      <p:pic>
        <p:nvPicPr>
          <p:cNvPr id="1031" name="Picture 7" descr="C:\Users\админ\Desktop\Марійчина робоча\презентація самоврядування\IMG_20150519_114847_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3357562"/>
            <a:ext cx="2786082" cy="33526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170511_1145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28" y="214290"/>
            <a:ext cx="3357586" cy="4476781"/>
          </a:xfrm>
          <a:prstGeom prst="rect">
            <a:avLst/>
          </a:prstGeom>
        </p:spPr>
      </p:pic>
      <p:pic>
        <p:nvPicPr>
          <p:cNvPr id="5" name="Рисунок 4" descr="IMG_20170511_113036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80" y="3857628"/>
            <a:ext cx="3619493" cy="2714620"/>
          </a:xfrm>
          <a:prstGeom prst="rect">
            <a:avLst/>
          </a:prstGeom>
        </p:spPr>
      </p:pic>
      <p:pic>
        <p:nvPicPr>
          <p:cNvPr id="6" name="Рисунок 5" descr="IMG_20170511_1144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80" y="214290"/>
            <a:ext cx="2786082" cy="3357586"/>
          </a:xfrm>
          <a:prstGeom prst="rect">
            <a:avLst/>
          </a:prstGeom>
        </p:spPr>
      </p:pic>
      <p:pic>
        <p:nvPicPr>
          <p:cNvPr id="7" name="Рисунок 6" descr="IMG_20170511_114544_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2910" y="3429000"/>
            <a:ext cx="2857502" cy="3143247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158162" cy="2214578"/>
          </a:xfrm>
        </p:spPr>
        <p:txBody>
          <a:bodyPr>
            <a:noAutofit/>
          </a:bodyPr>
          <a:lstStyle/>
          <a:p>
            <a:pPr algn="ctr"/>
            <a:r>
              <a:rPr lang="uk-UA" sz="2800" dirty="0" smtClean="0">
                <a:solidFill>
                  <a:srgbClr val="FFFFFF"/>
                </a:solidFill>
              </a:rPr>
              <a:t>Школа – це майстерня, де формується думка підростаючого покоління, треба міцно тримати її в руках, якщо не хочеш випустити з рук майбутнє.</a:t>
            </a:r>
            <a:br>
              <a:rPr lang="uk-UA" sz="2800" dirty="0" smtClean="0">
                <a:solidFill>
                  <a:srgbClr val="FFFFFF"/>
                </a:solidFill>
              </a:rPr>
            </a:br>
            <a:r>
              <a:rPr lang="uk-UA" sz="2800" dirty="0" smtClean="0">
                <a:solidFill>
                  <a:srgbClr val="FFFFFF"/>
                </a:solidFill>
              </a:rPr>
              <a:t/>
            </a:r>
            <a:br>
              <a:rPr lang="uk-UA" sz="2800" dirty="0" smtClean="0">
                <a:solidFill>
                  <a:srgbClr val="FFFFFF"/>
                </a:solidFill>
              </a:rPr>
            </a:br>
            <a:r>
              <a:rPr lang="uk-UA" sz="2800" dirty="0" smtClean="0">
                <a:solidFill>
                  <a:srgbClr val="FFFFFF"/>
                </a:solidFill>
              </a:rPr>
              <a:t>                                         </a:t>
            </a:r>
            <a:r>
              <a:rPr lang="uk-UA" sz="2400" dirty="0" smtClean="0">
                <a:solidFill>
                  <a:srgbClr val="FFFFFF"/>
                </a:solidFill>
              </a:rPr>
              <a:t>А. Барбюс</a:t>
            </a:r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57562"/>
            <a:ext cx="8229600" cy="3097246"/>
          </a:xfrm>
        </p:spPr>
        <p:txBody>
          <a:bodyPr>
            <a:normAutofit/>
          </a:bodyPr>
          <a:lstStyle/>
          <a:p>
            <a:pPr algn="ctr"/>
            <a:r>
              <a:rPr lang="uk-UA" sz="3200" dirty="0" smtClean="0"/>
              <a:t>Наш принцип: самі вирішили - самі зробили – самі відповідаємо.</a:t>
            </a:r>
          </a:p>
          <a:p>
            <a:pPr algn="ctr"/>
            <a:r>
              <a:rPr lang="uk-UA" sz="3200" dirty="0" smtClean="0"/>
              <a:t>Наш девіз: Бережіть собори власних душ!</a:t>
            </a:r>
            <a:endParaRPr lang="ru-RU" sz="3200" dirty="0"/>
          </a:p>
        </p:txBody>
      </p:sp>
    </p:spTree>
  </p:cSld>
  <p:clrMapOvr>
    <a:masterClrMapping/>
  </p:clrMapOvr>
  <p:transition>
    <p:wheel spokes="8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0"/>
            <a:ext cx="9572660" cy="1500174"/>
          </a:xfrm>
        </p:spPr>
        <p:txBody>
          <a:bodyPr>
            <a:normAutofit/>
          </a:bodyPr>
          <a:lstStyle/>
          <a:p>
            <a:r>
              <a:rPr lang="uk-UA" sz="2500" dirty="0" smtClean="0"/>
              <a:t>Волонтерська діяльність. </a:t>
            </a:r>
            <a:br>
              <a:rPr lang="uk-UA" sz="2500" dirty="0" smtClean="0"/>
            </a:br>
            <a:r>
              <a:rPr lang="uk-UA" sz="2500" dirty="0" smtClean="0"/>
              <a:t>(Зібрання коштів для підтримки</a:t>
            </a:r>
            <a:br>
              <a:rPr lang="uk-UA" sz="2500" dirty="0" smtClean="0"/>
            </a:br>
            <a:r>
              <a:rPr lang="uk-UA" sz="2500" dirty="0" smtClean="0"/>
              <a:t> воїнів АТО)</a:t>
            </a:r>
            <a:endParaRPr lang="ru-RU" sz="2500" dirty="0"/>
          </a:p>
        </p:txBody>
      </p:sp>
      <p:pic>
        <p:nvPicPr>
          <p:cNvPr id="2050" name="Picture 2" descr="C:\Users\админ\Desktop\Марійчина робоча\презентація самоврядування\IMG_20151015_114516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2357430"/>
            <a:ext cx="3500462" cy="3296095"/>
          </a:xfrm>
          <a:prstGeom prst="rect">
            <a:avLst/>
          </a:prstGeom>
          <a:noFill/>
        </p:spPr>
      </p:pic>
      <p:pic>
        <p:nvPicPr>
          <p:cNvPr id="2051" name="Picture 3" descr="C:\Users\админ\Desktop\Марійчина робоча\презентація самоврядування\IMG_20151015_1145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6042" y="3929042"/>
            <a:ext cx="2607958" cy="2928958"/>
          </a:xfrm>
          <a:prstGeom prst="rect">
            <a:avLst/>
          </a:prstGeom>
          <a:noFill/>
        </p:spPr>
      </p:pic>
      <p:pic>
        <p:nvPicPr>
          <p:cNvPr id="2052" name="Picture 4" descr="C:\Users\админ\Desktop\Марійчина робоча\презентація самоврядування\IMG_20151015_114910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85860"/>
            <a:ext cx="2928958" cy="3412297"/>
          </a:xfrm>
          <a:prstGeom prst="rect">
            <a:avLst/>
          </a:prstGeom>
          <a:noFill/>
        </p:spPr>
      </p:pic>
      <p:pic>
        <p:nvPicPr>
          <p:cNvPr id="6" name="Picture 2" descr="C:\Users\админ\Desktop\Марійчина робоча\презентація самоврядування\ТЛ Марійки)\instagram\IMG_20180919_1648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0"/>
            <a:ext cx="2766849" cy="2714644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5786478" cy="2714620"/>
          </a:xfrm>
        </p:spPr>
        <p:txBody>
          <a:bodyPr>
            <a:normAutofit/>
          </a:bodyPr>
          <a:lstStyle/>
          <a:p>
            <a:r>
              <a:rPr lang="uk-UA" sz="2800" dirty="0" smtClean="0"/>
              <a:t> Волонтерська діяльність. </a:t>
            </a:r>
            <a:br>
              <a:rPr lang="uk-UA" sz="2800" dirty="0" smtClean="0"/>
            </a:br>
            <a:r>
              <a:rPr lang="uk-UA" sz="2800" dirty="0" smtClean="0"/>
              <a:t>(Благодійна акція </a:t>
            </a:r>
            <a:br>
              <a:rPr lang="uk-UA" sz="2800" dirty="0" smtClean="0"/>
            </a:br>
            <a:r>
              <a:rPr lang="uk-UA" sz="2800" dirty="0" smtClean="0"/>
              <a:t>на для підтримки</a:t>
            </a:r>
            <a:br>
              <a:rPr lang="uk-UA" sz="2800" dirty="0" smtClean="0"/>
            </a:br>
            <a:r>
              <a:rPr lang="uk-UA" sz="2800" dirty="0" err="1" smtClean="0"/>
              <a:t>онкохворого</a:t>
            </a:r>
            <a:r>
              <a:rPr lang="uk-UA" sz="2800" dirty="0" smtClean="0"/>
              <a:t> </a:t>
            </a:r>
            <a:br>
              <a:rPr lang="uk-UA" sz="2800" dirty="0" smtClean="0"/>
            </a:br>
            <a:r>
              <a:rPr lang="uk-UA" sz="2800" dirty="0" smtClean="0"/>
              <a:t>Сиротюка Сашка)</a:t>
            </a:r>
            <a:endParaRPr lang="ru-RU" sz="2800" dirty="0"/>
          </a:p>
        </p:txBody>
      </p:sp>
      <p:pic>
        <p:nvPicPr>
          <p:cNvPr id="4" name="Рисунок 3" descr="IMG_20180705_1705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3214686"/>
            <a:ext cx="4357718" cy="3429000"/>
          </a:xfrm>
          <a:prstGeom prst="rect">
            <a:avLst/>
          </a:prstGeom>
        </p:spPr>
      </p:pic>
      <p:pic>
        <p:nvPicPr>
          <p:cNvPr id="5" name="Рисунок 4" descr="IMG_20180705_1106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85728"/>
            <a:ext cx="4286280" cy="3214710"/>
          </a:xfrm>
          <a:prstGeom prst="rect">
            <a:avLst/>
          </a:prstGeom>
        </p:spPr>
      </p:pic>
      <p:pic>
        <p:nvPicPr>
          <p:cNvPr id="6" name="Рисунок 5" descr="IMG_20180705_1107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3786190"/>
            <a:ext cx="3905245" cy="2928934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785794"/>
          </a:xfrm>
        </p:spPr>
        <p:txBody>
          <a:bodyPr/>
          <a:lstStyle/>
          <a:p>
            <a:r>
              <a:rPr lang="uk-UA" dirty="0" smtClean="0"/>
              <a:t>Свято Квітів і плодів у школі</a:t>
            </a:r>
            <a:endParaRPr lang="ru-RU" dirty="0"/>
          </a:p>
        </p:txBody>
      </p:sp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3571868" y="714356"/>
            <a:ext cx="3429024" cy="357190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uk-UA" dirty="0" smtClean="0"/>
              <a:t>(роботи учнів власноруч)</a:t>
            </a:r>
            <a:endParaRPr lang="ru-RU" dirty="0"/>
          </a:p>
        </p:txBody>
      </p:sp>
      <p:pic>
        <p:nvPicPr>
          <p:cNvPr id="3074" name="Picture 2" descr="C:\Users\админ\Desktop\Марійчина робоча\презентація самоврядування\ТЛ Марійки)\instagram\IMG_20180920_1229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2918"/>
            <a:ext cx="3428992" cy="2643206"/>
          </a:xfrm>
          <a:prstGeom prst="rect">
            <a:avLst/>
          </a:prstGeom>
          <a:noFill/>
        </p:spPr>
      </p:pic>
      <p:pic>
        <p:nvPicPr>
          <p:cNvPr id="3075" name="Picture 3" descr="C:\Users\админ\Desktop\Марійчина робоча\презентація самоврядування\ТЛ Марійки)\instagram\IMG_20180920_1229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4071942"/>
            <a:ext cx="3207065" cy="2643206"/>
          </a:xfrm>
          <a:prstGeom prst="rect">
            <a:avLst/>
          </a:prstGeom>
          <a:noFill/>
        </p:spPr>
      </p:pic>
      <p:pic>
        <p:nvPicPr>
          <p:cNvPr id="8" name="Рисунок 7" descr="IMG_20180920_1230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19724" y="1071547"/>
            <a:ext cx="3524275" cy="2643206"/>
          </a:xfrm>
          <a:prstGeom prst="rect">
            <a:avLst/>
          </a:prstGeom>
        </p:spPr>
      </p:pic>
      <p:pic>
        <p:nvPicPr>
          <p:cNvPr id="9" name="Рисунок 8" descr="IMG_20180920_12305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14612" y="2357430"/>
            <a:ext cx="2857520" cy="2143140"/>
          </a:xfrm>
          <a:prstGeom prst="rect">
            <a:avLst/>
          </a:prstGeom>
        </p:spPr>
      </p:pic>
      <p:pic>
        <p:nvPicPr>
          <p:cNvPr id="10" name="Рисунок 9" descr="IMG_20180920_12295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282" y="4214818"/>
            <a:ext cx="4214810" cy="2643182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20170922_1048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57818" y="0"/>
            <a:ext cx="3571932" cy="4762576"/>
          </a:xfrm>
          <a:prstGeom prst="rect">
            <a:avLst/>
          </a:prstGeom>
        </p:spPr>
      </p:pic>
      <p:pic>
        <p:nvPicPr>
          <p:cNvPr id="6" name="Рисунок 5" descr="IMG_20170922_104809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333409" y="761981"/>
            <a:ext cx="4381530" cy="3286148"/>
          </a:xfrm>
          <a:prstGeom prst="rect">
            <a:avLst/>
          </a:prstGeom>
        </p:spPr>
      </p:pic>
      <p:pic>
        <p:nvPicPr>
          <p:cNvPr id="8" name="Рисунок 7" descr="IMG_20180920_1230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0562" y="4143380"/>
            <a:ext cx="3571900" cy="2518165"/>
          </a:xfrm>
          <a:prstGeom prst="rect">
            <a:avLst/>
          </a:prstGeom>
        </p:spPr>
      </p:pic>
      <p:pic>
        <p:nvPicPr>
          <p:cNvPr id="10" name="Рисунок 9" descr="IMG_20170922_10480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57290" y="3714752"/>
            <a:ext cx="2643188" cy="2928958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58196" cy="446862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Акція </a:t>
            </a:r>
            <a:r>
              <a:rPr lang="uk-UA" dirty="0" err="1" smtClean="0"/>
              <a:t>“Зробимо</a:t>
            </a:r>
            <a:r>
              <a:rPr lang="uk-UA" dirty="0" smtClean="0"/>
              <a:t> подвір'я </a:t>
            </a:r>
            <a:r>
              <a:rPr lang="uk-UA" dirty="0" err="1" smtClean="0"/>
              <a:t>чистим”</a:t>
            </a:r>
            <a:endParaRPr lang="ru-RU" dirty="0"/>
          </a:p>
        </p:txBody>
      </p:sp>
      <p:pic>
        <p:nvPicPr>
          <p:cNvPr id="4" name="Рисунок 3" descr="IMG_20171023_0944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5143504" y="3857628"/>
            <a:ext cx="3748765" cy="2714644"/>
          </a:xfrm>
          <a:prstGeom prst="rect">
            <a:avLst/>
          </a:prstGeom>
        </p:spPr>
      </p:pic>
      <p:pic>
        <p:nvPicPr>
          <p:cNvPr id="6" name="Рисунок 5" descr="IMG_20180426_1132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3714752"/>
            <a:ext cx="3857620" cy="2893215"/>
          </a:xfrm>
          <a:prstGeom prst="rect">
            <a:avLst/>
          </a:prstGeom>
        </p:spPr>
      </p:pic>
      <p:pic>
        <p:nvPicPr>
          <p:cNvPr id="7" name="Рисунок 6" descr="IMG_20180426_1133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628" y="500042"/>
            <a:ext cx="3714776" cy="2928958"/>
          </a:xfrm>
          <a:prstGeom prst="rect">
            <a:avLst/>
          </a:prstGeom>
        </p:spPr>
      </p:pic>
      <p:pic>
        <p:nvPicPr>
          <p:cNvPr id="8" name="Рисунок 7" descr="IMG_20180416_115427_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58" y="571480"/>
            <a:ext cx="3905277" cy="2928958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-142900"/>
            <a:ext cx="8286776" cy="785794"/>
          </a:xfrm>
        </p:spPr>
        <p:txBody>
          <a:bodyPr>
            <a:normAutofit/>
          </a:bodyPr>
          <a:lstStyle/>
          <a:p>
            <a:r>
              <a:rPr lang="uk-UA" sz="3200" dirty="0" smtClean="0"/>
              <a:t>   </a:t>
            </a:r>
            <a:r>
              <a:rPr lang="uk-UA" sz="3200" dirty="0" smtClean="0">
                <a:solidFill>
                  <a:srgbClr val="FFFF00"/>
                </a:solidFill>
              </a:rPr>
              <a:t>Вечір </a:t>
            </a:r>
            <a:r>
              <a:rPr lang="uk-UA" sz="3200" dirty="0" err="1" smtClean="0">
                <a:solidFill>
                  <a:srgbClr val="FFFF00"/>
                </a:solidFill>
              </a:rPr>
              <a:t>“Андріївські</a:t>
            </a:r>
            <a:r>
              <a:rPr lang="uk-UA" sz="3200" dirty="0" smtClean="0">
                <a:solidFill>
                  <a:srgbClr val="FFFF00"/>
                </a:solidFill>
              </a:rPr>
              <a:t> </a:t>
            </a:r>
            <a:r>
              <a:rPr lang="uk-UA" sz="3200" dirty="0" err="1" smtClean="0">
                <a:solidFill>
                  <a:srgbClr val="FFFF00"/>
                </a:solidFill>
              </a:rPr>
              <a:t>вечорниці”</a:t>
            </a:r>
            <a:endParaRPr lang="ru-RU" sz="3200" dirty="0">
              <a:solidFill>
                <a:srgbClr val="FFFF00"/>
              </a:solidFill>
            </a:endParaRPr>
          </a:p>
        </p:txBody>
      </p:sp>
      <p:pic>
        <p:nvPicPr>
          <p:cNvPr id="4" name="Рисунок 3" descr="IMG_20161213_1900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642918"/>
            <a:ext cx="3857620" cy="2964653"/>
          </a:xfrm>
          <a:prstGeom prst="rect">
            <a:avLst/>
          </a:prstGeom>
        </p:spPr>
      </p:pic>
      <p:pic>
        <p:nvPicPr>
          <p:cNvPr id="5122" name="Picture 2" descr="C:\Users\админ\Desktop\Марійчина робоча\презентація самоврядування\ТЛ Марійки)\instagram\20171216_1824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3643314"/>
            <a:ext cx="3270548" cy="3000396"/>
          </a:xfrm>
          <a:prstGeom prst="rect">
            <a:avLst/>
          </a:prstGeom>
          <a:noFill/>
        </p:spPr>
      </p:pic>
      <p:pic>
        <p:nvPicPr>
          <p:cNvPr id="5123" name="Picture 3" descr="C:\Users\админ\Desktop\Марійчина робоча\презентація самоврядування\ТЛ Марійки)\instagram\20171216_1812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3" y="3714752"/>
            <a:ext cx="3214710" cy="2928958"/>
          </a:xfrm>
          <a:prstGeom prst="rect">
            <a:avLst/>
          </a:prstGeom>
          <a:noFill/>
        </p:spPr>
      </p:pic>
      <p:pic>
        <p:nvPicPr>
          <p:cNvPr id="5124" name="Picture 4" descr="C:\Users\админ\Desktop\Марійчина робоча\презентація самоврядування\ТЛ Марійки)\instagram\20171216_1818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785794"/>
            <a:ext cx="3500462" cy="2805975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P80209-1102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5286380" y="3929066"/>
            <a:ext cx="3500430" cy="2625323"/>
          </a:xfrm>
          <a:prstGeom prst="rect">
            <a:avLst/>
          </a:prstGeom>
        </p:spPr>
      </p:pic>
      <p:pic>
        <p:nvPicPr>
          <p:cNvPr id="7" name="Рисунок 6" descr="151748243089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38" y="1071546"/>
            <a:ext cx="4214842" cy="5405475"/>
          </a:xfrm>
          <a:prstGeom prst="rect">
            <a:avLst/>
          </a:prstGeom>
        </p:spPr>
      </p:pic>
      <p:pic>
        <p:nvPicPr>
          <p:cNvPr id="9" name="Рисунок 8" descr="151756246428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96" y="1214422"/>
            <a:ext cx="3857652" cy="5357850"/>
          </a:xfrm>
          <a:prstGeom prst="rect">
            <a:avLst/>
          </a:prstGeom>
        </p:spPr>
      </p:pic>
      <p:sp>
        <p:nvSpPr>
          <p:cNvPr id="13" name="Заголовок 12"/>
          <p:cNvSpPr>
            <a:spLocks noGrp="1"/>
          </p:cNvSpPr>
          <p:nvPr>
            <p:ph type="ctrTitle"/>
          </p:nvPr>
        </p:nvSpPr>
        <p:spPr>
          <a:xfrm>
            <a:off x="-1000164" y="785794"/>
            <a:ext cx="8062912" cy="80944"/>
          </a:xfrm>
        </p:spPr>
        <p:txBody>
          <a:bodyPr>
            <a:normAutofit fontScale="90000"/>
          </a:bodyPr>
          <a:lstStyle/>
          <a:p>
            <a:r>
              <a:rPr lang="uk-UA" sz="3600" dirty="0" smtClean="0"/>
              <a:t/>
            </a:r>
            <a:br>
              <a:rPr lang="uk-UA" sz="3600" dirty="0" smtClean="0"/>
            </a:br>
            <a:r>
              <a:rPr lang="uk-UA" sz="3600" dirty="0" smtClean="0"/>
              <a:t/>
            </a:r>
            <a:br>
              <a:rPr lang="uk-UA" sz="3600" dirty="0" smtClean="0"/>
            </a:br>
            <a:r>
              <a:rPr lang="uk-UA" sz="3600" dirty="0" smtClean="0"/>
              <a:t/>
            </a:r>
            <a:br>
              <a:rPr lang="uk-UA" sz="3600" dirty="0" smtClean="0"/>
            </a:br>
            <a:r>
              <a:rPr lang="uk-UA" sz="3600" dirty="0" smtClean="0"/>
              <a:t/>
            </a:r>
            <a:br>
              <a:rPr lang="uk-UA" sz="3600" dirty="0" smtClean="0"/>
            </a:br>
            <a:r>
              <a:rPr lang="uk-UA" sz="3600" dirty="0" smtClean="0"/>
              <a:t/>
            </a:r>
            <a:br>
              <a:rPr lang="uk-UA" sz="3600" dirty="0" smtClean="0"/>
            </a:br>
            <a:r>
              <a:rPr lang="uk-UA" sz="3600" dirty="0" smtClean="0"/>
              <a:t/>
            </a:r>
            <a:br>
              <a:rPr lang="uk-UA" sz="3600" dirty="0" smtClean="0"/>
            </a:br>
            <a:r>
              <a:rPr lang="uk-UA" sz="3600" dirty="0" smtClean="0"/>
              <a:t>Шкільний гурток </a:t>
            </a:r>
            <a:r>
              <a:rPr lang="uk-UA" sz="3600" dirty="0" err="1" smtClean="0"/>
              <a:t>“Умілі</a:t>
            </a:r>
            <a:r>
              <a:rPr lang="uk-UA" sz="3600" dirty="0" smtClean="0"/>
              <a:t> </a:t>
            </a:r>
            <a:r>
              <a:rPr lang="uk-UA" sz="3600" dirty="0" err="1" smtClean="0"/>
              <a:t>ручки”</a:t>
            </a:r>
            <a:endParaRPr lang="ru-RU" sz="3600" dirty="0"/>
          </a:p>
        </p:txBody>
      </p:sp>
    </p:spTree>
  </p:cSld>
  <p:clrMapOvr>
    <a:masterClrMapping/>
  </p:clrMapOvr>
  <p:transition>
    <p:wheel spokes="8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51789965103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285728"/>
            <a:ext cx="3321881" cy="4572032"/>
          </a:xfrm>
          <a:prstGeom prst="rect">
            <a:avLst/>
          </a:prstGeom>
        </p:spPr>
      </p:pic>
      <p:pic>
        <p:nvPicPr>
          <p:cNvPr id="5" name="Рисунок 4" descr="P80209-1102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2357422" y="4232677"/>
            <a:ext cx="3500430" cy="2625323"/>
          </a:xfrm>
          <a:prstGeom prst="rect">
            <a:avLst/>
          </a:prstGeom>
        </p:spPr>
      </p:pic>
      <p:pic>
        <p:nvPicPr>
          <p:cNvPr id="6" name="Рисунок 5" descr="151756246337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728" y="571480"/>
            <a:ext cx="3143272" cy="4357718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-699516"/>
            <a:ext cx="8229600" cy="1399032"/>
          </a:xfrm>
        </p:spPr>
        <p:txBody>
          <a:bodyPr/>
          <a:lstStyle/>
          <a:p>
            <a:r>
              <a:rPr lang="uk-UA" dirty="0" smtClean="0"/>
              <a:t>  Родинне свято у школі</a:t>
            </a:r>
            <a:endParaRPr lang="ru-RU" dirty="0"/>
          </a:p>
        </p:txBody>
      </p:sp>
      <p:pic>
        <p:nvPicPr>
          <p:cNvPr id="4" name="Содержимое 3" descr="IMG_20180427_12495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214810" y="714356"/>
            <a:ext cx="4619636" cy="3464727"/>
          </a:xfrm>
        </p:spPr>
      </p:pic>
      <p:pic>
        <p:nvPicPr>
          <p:cNvPr id="5" name="Рисунок 4" descr="IMG_20170307_1235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142984"/>
            <a:ext cx="3857652" cy="2893240"/>
          </a:xfrm>
          <a:prstGeom prst="rect">
            <a:avLst/>
          </a:prstGeom>
        </p:spPr>
      </p:pic>
      <p:pic>
        <p:nvPicPr>
          <p:cNvPr id="6" name="Рисунок 5" descr="IMG_20180427_1236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57422" y="4179099"/>
            <a:ext cx="3571868" cy="2678901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11156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Мамо, сонечко моє!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wheel spokes="8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500042"/>
            <a:ext cx="8229600" cy="6161902"/>
          </a:xfrm>
        </p:spPr>
        <p:txBody>
          <a:bodyPr>
            <a:noAutofit/>
          </a:bodyPr>
          <a:lstStyle/>
          <a:p>
            <a:pPr algn="ctr"/>
            <a:r>
              <a:rPr lang="uk-UA" sz="6000" i="1" dirty="0" smtClean="0"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Презентація лідера учнівського самоврядування</a:t>
            </a:r>
            <a:endParaRPr lang="ru-RU" sz="6000" i="1" dirty="0">
              <a:latin typeface="Times New Roman" pitchFamily="18" charset="0"/>
              <a:ea typeface="Segoe UI Symbol" pitchFamily="34" charset="0"/>
              <a:cs typeface="Times New Roman" pitchFamily="18" charset="0"/>
            </a:endParaRPr>
          </a:p>
        </p:txBody>
      </p:sp>
      <p:pic>
        <p:nvPicPr>
          <p:cNvPr id="3" name="Рисунок 2" descr="151758234487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571504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uk-UA" sz="4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Презентація лідера </a:t>
            </a:r>
          </a:p>
          <a:p>
            <a:pPr algn="ctr">
              <a:buNone/>
            </a:pPr>
            <a:r>
              <a:rPr lang="uk-UA" sz="4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учнівського самоврядування</a:t>
            </a:r>
            <a:endParaRPr lang="ru-RU" sz="48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8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Будьмо знайомі: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642918"/>
            <a:ext cx="3428992" cy="5500726"/>
          </a:xfrm>
        </p:spPr>
        <p:txBody>
          <a:bodyPr>
            <a:normAutofit/>
          </a:bodyPr>
          <a:lstStyle/>
          <a:p>
            <a:r>
              <a:rPr lang="uk-UA" dirty="0" err="1" smtClean="0"/>
              <a:t>Літвинчук</a:t>
            </a:r>
            <a:r>
              <a:rPr lang="uk-UA" dirty="0" smtClean="0"/>
              <a:t> Марія Сергіївна.</a:t>
            </a:r>
          </a:p>
          <a:p>
            <a:r>
              <a:rPr lang="uk-UA" sz="2000" dirty="0" smtClean="0"/>
              <a:t>Учениця 11 класу </a:t>
            </a:r>
            <a:r>
              <a:rPr lang="uk-UA" sz="2000" dirty="0" err="1" smtClean="0"/>
              <a:t>Великоклецьківського</a:t>
            </a:r>
            <a:r>
              <a:rPr lang="uk-UA" sz="2000" dirty="0" smtClean="0"/>
              <a:t> НВК</a:t>
            </a:r>
          </a:p>
          <a:p>
            <a:r>
              <a:rPr lang="uk-UA" sz="2000" dirty="0" smtClean="0"/>
              <a:t>Голова учнівського самоврядування з 2016 року</a:t>
            </a:r>
          </a:p>
          <a:p>
            <a:r>
              <a:rPr lang="uk-UA" sz="2000" dirty="0" smtClean="0"/>
              <a:t>Учасниця районних (та 1 раз обласних) олімпіад. Неодноразово займала </a:t>
            </a:r>
            <a:r>
              <a:rPr lang="en-US" sz="2000" dirty="0" smtClean="0"/>
              <a:t>I</a:t>
            </a:r>
            <a:r>
              <a:rPr lang="uk-UA" sz="2000" dirty="0" smtClean="0"/>
              <a:t>,</a:t>
            </a:r>
            <a:r>
              <a:rPr lang="en-US" sz="2000" dirty="0" smtClean="0"/>
              <a:t> II</a:t>
            </a:r>
            <a:r>
              <a:rPr lang="uk-UA" sz="2000" dirty="0" smtClean="0"/>
              <a:t> та</a:t>
            </a:r>
            <a:r>
              <a:rPr lang="en-US" sz="2000" dirty="0" smtClean="0"/>
              <a:t> III</a:t>
            </a:r>
            <a:r>
              <a:rPr lang="uk-UA" sz="2000" dirty="0" smtClean="0"/>
              <a:t> місця.</a:t>
            </a:r>
          </a:p>
          <a:p>
            <a:endParaRPr lang="ru-RU" dirty="0"/>
          </a:p>
        </p:txBody>
      </p:sp>
      <p:pic>
        <p:nvPicPr>
          <p:cNvPr id="6147" name="Picture 3" descr="C:\Users\админ\Desktop\IMG_20181010_2208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9058" y="714356"/>
            <a:ext cx="4286280" cy="5929354"/>
          </a:xfrm>
          <a:prstGeom prst="rect">
            <a:avLst/>
          </a:prstGeom>
          <a:ln w="57150">
            <a:solidFill>
              <a:srgbClr val="FFF74F"/>
            </a:solidFill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</p:spPr>
      </p:pic>
    </p:spTree>
  </p:cSld>
  <p:clrMapOvr>
    <a:masterClrMapping/>
  </p:clrMapOvr>
  <p:transition>
    <p:wheel spokes="8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57222" y="0"/>
            <a:ext cx="5257808" cy="571504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Трішки про мене: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642918"/>
            <a:ext cx="8186766" cy="1974820"/>
          </a:xfrm>
        </p:spPr>
        <p:txBody>
          <a:bodyPr>
            <a:normAutofit fontScale="55000" lnSpcReduction="20000"/>
          </a:bodyPr>
          <a:lstStyle/>
          <a:p>
            <a:r>
              <a:rPr lang="uk-UA" dirty="0" smtClean="0"/>
              <a:t>Стараюсь також приймати активну участь і в розважальних виступах, вечорах, виставах.</a:t>
            </a:r>
          </a:p>
          <a:p>
            <a:r>
              <a:rPr lang="uk-UA" dirty="0" smtClean="0"/>
              <a:t>Мрію успішно скласти ЗНО та в майбутньому принести користь свої державі у якості журналіста або вчителя(на жаль ще </a:t>
            </a:r>
            <a:r>
              <a:rPr lang="uk-UA" dirty="0" err="1" smtClean="0"/>
              <a:t>невизначилась</a:t>
            </a:r>
            <a:endParaRPr lang="uk-UA" dirty="0" smtClean="0"/>
          </a:p>
          <a:p>
            <a:r>
              <a:rPr lang="uk-UA" dirty="0" smtClean="0"/>
              <a:t>Мої хобі: слухати музику, читати книги та писати вірші (друкувалася у збірці </a:t>
            </a:r>
            <a:r>
              <a:rPr lang="uk-UA" dirty="0" err="1" smtClean="0"/>
              <a:t>“Підсніжники</a:t>
            </a:r>
            <a:r>
              <a:rPr lang="uk-UA" dirty="0" smtClean="0"/>
              <a:t> </a:t>
            </a:r>
            <a:r>
              <a:rPr lang="uk-UA" dirty="0" err="1" smtClean="0"/>
              <a:t>Межиріччя”</a:t>
            </a:r>
            <a:r>
              <a:rPr lang="uk-UA" dirty="0" smtClean="0"/>
              <a:t> та районній газеті).</a:t>
            </a:r>
          </a:p>
          <a:p>
            <a:endParaRPr lang="ru-RU" dirty="0"/>
          </a:p>
        </p:txBody>
      </p:sp>
      <p:pic>
        <p:nvPicPr>
          <p:cNvPr id="7170" name="Picture 2" descr="C:\Users\админ\Desktop\Марійчина робоча\IMG_20180501_001020_4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2214554"/>
            <a:ext cx="3429024" cy="4481059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171" name="Picture 3" descr="C:\Users\админ\Desktop\Марійчина робоча\IMG_20180724_181630_7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2143116"/>
            <a:ext cx="3429024" cy="4502960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>
    <p:wheel spokes="8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36079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sz="36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Тішать успіхи обдарованих дітей та результати роботи їх учителів</a:t>
            </a:r>
            <a:r>
              <a:rPr lang="uk-UA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Призери 2017 року</a:t>
            </a:r>
            <a:endParaRPr lang="ru-RU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2214546" y="1500174"/>
            <a:ext cx="2605778" cy="2446562"/>
          </a:xfrm>
        </p:spPr>
        <p:txBody>
          <a:bodyPr>
            <a:normAutofit lnSpcReduction="10000"/>
          </a:bodyPr>
          <a:lstStyle/>
          <a:p>
            <a:endParaRPr lang="uk-UA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1600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uk-UA" sz="1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Сиротюк Катерина-</a:t>
            </a:r>
          </a:p>
          <a:p>
            <a:r>
              <a:rPr lang="uk-UA" sz="1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учениця 11 класу :</a:t>
            </a:r>
          </a:p>
          <a:p>
            <a:r>
              <a:rPr lang="uk-UA" sz="1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ІІІ м. – українська мова,</a:t>
            </a:r>
          </a:p>
          <a:p>
            <a:r>
              <a:rPr lang="uk-UA" sz="1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 м. - конкурс ім. </a:t>
            </a:r>
            <a:r>
              <a:rPr lang="uk-UA" sz="16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П.Яцика</a:t>
            </a:r>
            <a:r>
              <a:rPr lang="uk-UA" sz="1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Объект 27"/>
          <p:cNvSpPr>
            <a:spLocks noGrp="1"/>
          </p:cNvSpPr>
          <p:nvPr>
            <p:ph sz="half" idx="2"/>
          </p:nvPr>
        </p:nvSpPr>
        <p:spPr>
          <a:xfrm>
            <a:off x="6529080" y="1214422"/>
            <a:ext cx="2614920" cy="287519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uk-UA" sz="1600" dirty="0" smtClean="0"/>
              <a:t>    </a:t>
            </a:r>
          </a:p>
          <a:p>
            <a:endParaRPr lang="uk-UA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8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Літвинчук</a:t>
            </a:r>
            <a:r>
              <a:rPr lang="uk-UA" sz="1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Марія:</a:t>
            </a:r>
          </a:p>
          <a:p>
            <a:r>
              <a:rPr lang="uk-UA" sz="1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ІІІ </a:t>
            </a:r>
            <a:r>
              <a:rPr lang="uk-UA" sz="1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 - українська мова </a:t>
            </a:r>
            <a:endParaRPr lang="uk-UA" sz="16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 місце - історія</a:t>
            </a:r>
            <a:endParaRPr lang="uk-UA" sz="1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uk-UA" sz="1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 - конкурс ім. </a:t>
            </a:r>
            <a:r>
              <a:rPr lang="uk-UA" sz="1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П.Яцика</a:t>
            </a:r>
            <a:r>
              <a:rPr lang="uk-UA" sz="1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uk-UA" sz="1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uk-UA" sz="1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 - конкурс  </a:t>
            </a:r>
            <a:r>
              <a:rPr lang="uk-UA" sz="1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читців-декламаторів ім</a:t>
            </a:r>
            <a:r>
              <a:rPr lang="uk-UA" sz="1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1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Т.Шевченка</a:t>
            </a:r>
            <a:r>
              <a:rPr lang="uk-UA" sz="1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1660848"/>
            <a:ext cx="1928826" cy="242762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 rot="10800000" flipV="1">
            <a:off x="0" y="4714884"/>
            <a:ext cx="21964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71612"/>
            <a:ext cx="1804895" cy="240652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670" y="4143380"/>
            <a:ext cx="1997258" cy="243645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167568" y="2551837"/>
            <a:ext cx="19824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8597" y="5072074"/>
            <a:ext cx="16430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Ткачук Юрій</a:t>
            </a:r>
          </a:p>
          <a:p>
            <a:pPr algn="ctr"/>
            <a:r>
              <a:rPr lang="uk-UA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ІІІ м. – </a:t>
            </a:r>
            <a:r>
              <a:rPr lang="uk-UA" sz="1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</a:t>
            </a:r>
          </a:p>
          <a:p>
            <a:pPr algn="ctr"/>
            <a:r>
              <a:rPr lang="uk-UA" sz="1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16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991" t="1071" r="11422"/>
          <a:stretch/>
        </p:blipFill>
        <p:spPr>
          <a:xfrm>
            <a:off x="5929322" y="4286256"/>
            <a:ext cx="2534619" cy="19800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 rot="10800000" flipV="1">
            <a:off x="4143372" y="4167664"/>
            <a:ext cx="17859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uk-UA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uk-UA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Сиротюк Олександр учень10 класу зайняв ІІ місце з географії</a:t>
            </a:r>
            <a:endParaRPr lang="uk-UA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964616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000108"/>
          </a:xfrm>
        </p:spPr>
        <p:txBody>
          <a:bodyPr>
            <a:normAutofit fontScale="90000"/>
          </a:bodyPr>
          <a:lstStyle/>
          <a:p>
            <a:r>
              <a:rPr lang="uk-UA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Турніри професій </a:t>
            </a:r>
            <a:br>
              <a:rPr lang="uk-UA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Великомежирицький</a:t>
            </a:r>
            <a:r>
              <a:rPr lang="uk-UA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НВК)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6" y="4143380"/>
            <a:ext cx="2971800" cy="223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6" y="1357298"/>
            <a:ext cx="3500462" cy="2625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J:\ЛЮБОВ\Павлівна фото\DCIM\101PHOTO\SAM_21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52" y="4286256"/>
            <a:ext cx="3293541" cy="22558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админ\Desktop\семінар фото\IMG_20171115_1414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1500174"/>
            <a:ext cx="3643338" cy="2671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411327491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232" y="0"/>
            <a:ext cx="6512511" cy="714380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FFFF00"/>
                </a:solidFill>
              </a:rPr>
              <a:t>Агітбригада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026" name="Picture 2" descr="C:\Users\админ\Desktop\Звіт 2017\Camera\IMG_20170223_120405_1.jpg"/>
          <p:cNvPicPr>
            <a:picLocks noChangeAspect="1" noChangeArrowheads="1"/>
          </p:cNvPicPr>
          <p:nvPr/>
        </p:nvPicPr>
        <p:blipFill>
          <a:blip r:embed="rId2" cstate="print"/>
          <a:srcRect l="21277" t="14602" r="16146" b="29078"/>
          <a:stretch>
            <a:fillRect/>
          </a:stretch>
        </p:blipFill>
        <p:spPr bwMode="auto">
          <a:xfrm>
            <a:off x="357158" y="785794"/>
            <a:ext cx="3643338" cy="2459253"/>
          </a:xfrm>
          <a:prstGeom prst="rect">
            <a:avLst/>
          </a:prstGeom>
          <a:noFill/>
        </p:spPr>
      </p:pic>
      <p:pic>
        <p:nvPicPr>
          <p:cNvPr id="1027" name="Picture 3" descr="C:\Users\админ\Desktop\Звіт 2017\Camera\IMG_20170223_121710_1.jpg"/>
          <p:cNvPicPr>
            <a:picLocks noChangeAspect="1" noChangeArrowheads="1"/>
          </p:cNvPicPr>
          <p:nvPr/>
        </p:nvPicPr>
        <p:blipFill>
          <a:blip r:embed="rId3" cstate="print"/>
          <a:srcRect l="5926" t="9046" b="35556"/>
          <a:stretch>
            <a:fillRect/>
          </a:stretch>
        </p:blipFill>
        <p:spPr bwMode="auto">
          <a:xfrm>
            <a:off x="4857752" y="4071941"/>
            <a:ext cx="3357586" cy="2387617"/>
          </a:xfrm>
          <a:prstGeom prst="rect">
            <a:avLst/>
          </a:prstGeom>
          <a:noFill/>
        </p:spPr>
      </p:pic>
      <p:pic>
        <p:nvPicPr>
          <p:cNvPr id="1028" name="Picture 4" descr="C:\Users\админ\Desktop\Звіт 2017\Camera\IMG_20170223_121629.jpg"/>
          <p:cNvPicPr>
            <a:picLocks noChangeAspect="1" noChangeArrowheads="1"/>
          </p:cNvPicPr>
          <p:nvPr/>
        </p:nvPicPr>
        <p:blipFill>
          <a:blip r:embed="rId4" cstate="print"/>
          <a:srcRect t="9785" r="6061" b="29545"/>
          <a:stretch>
            <a:fillRect/>
          </a:stretch>
        </p:blipFill>
        <p:spPr bwMode="auto">
          <a:xfrm>
            <a:off x="642910" y="3559970"/>
            <a:ext cx="3500462" cy="3014286"/>
          </a:xfrm>
          <a:prstGeom prst="rect">
            <a:avLst/>
          </a:prstGeom>
          <a:noFill/>
        </p:spPr>
      </p:pic>
      <p:pic>
        <p:nvPicPr>
          <p:cNvPr id="4" name="Picture 3" descr="H:\20170315_1132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1142984"/>
            <a:ext cx="4191029" cy="2357454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14084" cy="522058"/>
          </a:xfrm>
          <a:noFill/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uk-UA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Посадка лісу</a:t>
            </a:r>
            <a:br>
              <a:rPr lang="uk-UA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Щорічно школярі насаджували понад   1000000     саджанців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админ\Desktop\семінар директорів\Фото школи 2013\Посадка\PICT03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4" y="4000504"/>
            <a:ext cx="3428992" cy="25717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админ\Desktop\семінар директорів\Фото школи 2013\Посадка\PICT03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0" y="4000504"/>
            <a:ext cx="3232919" cy="24246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админ\Desktop\семінар директорів\Фото школи 2013\Посадка\PICT03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0" y="1142984"/>
            <a:ext cx="3429024" cy="25717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админ\Desktop\семінар директорів\Фото школи 2013\Посадка\PICT03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1142984"/>
            <a:ext cx="3497328" cy="26229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39150687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_rels/them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Яркая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Официальная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Яркая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Открыт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Апекс">
  <a:themeElements>
    <a:clrScheme name="Другая 5">
      <a:dk1>
        <a:srgbClr val="000000"/>
      </a:dk1>
      <a:lt1>
        <a:srgbClr val="94EFE3"/>
      </a:lt1>
      <a:dk2>
        <a:srgbClr val="3A4453"/>
      </a:dk2>
      <a:lt2>
        <a:srgbClr val="FAD0E4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Ярк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495</TotalTime>
  <Words>315</Words>
  <PresentationFormat>Экран (4:3)</PresentationFormat>
  <Paragraphs>62</Paragraphs>
  <Slides>29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12</vt:i4>
      </vt:variant>
      <vt:variant>
        <vt:lpstr>Заголовки слайдов</vt:lpstr>
      </vt:variant>
      <vt:variant>
        <vt:i4>29</vt:i4>
      </vt:variant>
    </vt:vector>
  </HeadingPairs>
  <TitlesOfParts>
    <vt:vector size="41" baseType="lpstr">
      <vt:lpstr>Трек</vt:lpstr>
      <vt:lpstr>Яркая</vt:lpstr>
      <vt:lpstr>Эркер</vt:lpstr>
      <vt:lpstr>Открытая</vt:lpstr>
      <vt:lpstr>1_Трек</vt:lpstr>
      <vt:lpstr>Солнцестояние</vt:lpstr>
      <vt:lpstr>Апекс</vt:lpstr>
      <vt:lpstr>1_Яркая</vt:lpstr>
      <vt:lpstr>Поток</vt:lpstr>
      <vt:lpstr>2_Яркая</vt:lpstr>
      <vt:lpstr>Изящная</vt:lpstr>
      <vt:lpstr>Официальная</vt:lpstr>
      <vt:lpstr>Слайд 1</vt:lpstr>
      <vt:lpstr>Школа – це майстерня, де формується думка підростаючого покоління, треба міцно тримати її в руках, якщо не хочеш випустити з рук майбутнє.                                           А. Барбюс</vt:lpstr>
      <vt:lpstr>Презентація лідера учнівського самоврядування</vt:lpstr>
      <vt:lpstr>Будьмо знайомі:</vt:lpstr>
      <vt:lpstr>Трішки про мене:</vt:lpstr>
      <vt:lpstr>Тішать успіхи обдарованих дітей та результати роботи їх учителів Призери 2017 року</vt:lpstr>
      <vt:lpstr>Турніри професій  (Великомежирицький НВК)</vt:lpstr>
      <vt:lpstr>Агітбригада</vt:lpstr>
      <vt:lpstr> Посадка лісу  Щорічно школярі насаджували понад   1000000     саджанців</vt:lpstr>
      <vt:lpstr>НА ПОСАДКУ ДО ЛІСУ. 2018 рік</vt:lpstr>
      <vt:lpstr>День самоврядування </vt:lpstr>
      <vt:lpstr>Слайд 12</vt:lpstr>
      <vt:lpstr>День учнівського самоврядування 2018</vt:lpstr>
      <vt:lpstr>Шевченківський тиждень</vt:lpstr>
      <vt:lpstr>Слайд 15</vt:lpstr>
      <vt:lpstr>Слайд 16</vt:lpstr>
      <vt:lpstr>Правове виховання</vt:lpstr>
      <vt:lpstr>       День цивільної оборони</vt:lpstr>
      <vt:lpstr>Слайд 19</vt:lpstr>
      <vt:lpstr>Волонтерська діяльність.  (Зібрання коштів для підтримки  воїнів АТО)</vt:lpstr>
      <vt:lpstr> Волонтерська діяльність.  (Благодійна акція  на для підтримки онкохворого  Сиротюка Сашка)</vt:lpstr>
      <vt:lpstr>Свято Квітів і плодів у школі</vt:lpstr>
      <vt:lpstr>Слайд 23</vt:lpstr>
      <vt:lpstr>Акція “Зробимо подвір'я чистим”</vt:lpstr>
      <vt:lpstr>   Вечір “Андріївські вечорниці”</vt:lpstr>
      <vt:lpstr>      Шкільний гурток “Умілі ручки”</vt:lpstr>
      <vt:lpstr>Слайд 27</vt:lpstr>
      <vt:lpstr>  Родинне свято у школі</vt:lpstr>
      <vt:lpstr>Мамо, сонечко моє!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Літвинчук</dc:creator>
  <cp:lastModifiedBy>админ</cp:lastModifiedBy>
  <cp:revision>49</cp:revision>
  <dcterms:created xsi:type="dcterms:W3CDTF">2018-10-07T14:26:52Z</dcterms:created>
  <dcterms:modified xsi:type="dcterms:W3CDTF">2018-10-12T10:23:50Z</dcterms:modified>
</cp:coreProperties>
</file>