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5" r:id="rId8"/>
    <p:sldId id="276" r:id="rId9"/>
    <p:sldId id="279" r:id="rId10"/>
    <p:sldId id="281" r:id="rId11"/>
    <p:sldId id="282" r:id="rId12"/>
    <p:sldId id="285" r:id="rId13"/>
    <p:sldId id="266" r:id="rId14"/>
    <p:sldId id="271" r:id="rId15"/>
    <p:sldId id="272" r:id="rId16"/>
    <p:sldId id="273" r:id="rId17"/>
    <p:sldId id="274" r:id="rId18"/>
    <p:sldId id="277" r:id="rId19"/>
    <p:sldId id="278" r:id="rId20"/>
    <p:sldId id="280" r:id="rId21"/>
    <p:sldId id="283" r:id="rId22"/>
    <p:sldId id="284" r:id="rId23"/>
    <p:sldId id="287" r:id="rId2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66" y="18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18669"/>
          <a:stretch/>
        </p:blipFill>
        <p:spPr bwMode="auto">
          <a:xfrm>
            <a:off x="0" y="-17659"/>
            <a:ext cx="6858000" cy="92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7716" y="2915816"/>
            <a:ext cx="3096344" cy="23360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onotype Corsiva" panose="03010101010201010101" pitchFamily="66" charset="0"/>
              </a:rPr>
              <a:t>Роздавальний</a:t>
            </a:r>
            <a:r>
              <a:rPr lang="ru-RU" sz="5400" b="1" cap="none" spc="5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5400" b="1" cap="none" spc="5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onotype Corsiva" panose="03010101010201010101" pitchFamily="66" charset="0"/>
              </a:rPr>
              <a:t>матеріал</a:t>
            </a:r>
            <a:endParaRPr lang="ru-RU" sz="5400" b="1" cap="none" spc="50" dirty="0" smtClean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uk-UA" sz="5400" b="1" spc="5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onotype Corsiva" panose="03010101010201010101" pitchFamily="66" charset="0"/>
              </a:rPr>
              <a:t>«Овочі»</a:t>
            </a:r>
            <a:endParaRPr lang="ru-RU" sz="5400" b="1" cap="none" spc="5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89404"/>
              </p:ext>
            </p:extLst>
          </p:nvPr>
        </p:nvGraphicFramePr>
        <p:xfrm>
          <a:off x="260651" y="251521"/>
          <a:ext cx="6336700" cy="864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40"/>
                <a:gridCol w="1267340"/>
                <a:gridCol w="1267340"/>
                <a:gridCol w="1267340"/>
                <a:gridCol w="1267340"/>
              </a:tblGrid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60648" y="407815"/>
            <a:ext cx="6336704" cy="801769"/>
            <a:chOff x="260648" y="407815"/>
            <a:chExt cx="6336704" cy="801769"/>
          </a:xfrm>
        </p:grpSpPr>
        <p:pic>
          <p:nvPicPr>
            <p:cNvPr id="1843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446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8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072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208" y="407815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68685" y="1691680"/>
            <a:ext cx="6336704" cy="801769"/>
            <a:chOff x="260648" y="407815"/>
            <a:chExt cx="6336704" cy="801769"/>
          </a:xfrm>
        </p:grpSpPr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446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8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072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208" y="407815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60648" y="2843808"/>
            <a:ext cx="6336704" cy="801769"/>
            <a:chOff x="260648" y="407815"/>
            <a:chExt cx="6336704" cy="801769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446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8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072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208" y="407815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68685" y="4139952"/>
            <a:ext cx="6336704" cy="801769"/>
            <a:chOff x="260648" y="407815"/>
            <a:chExt cx="6336704" cy="801769"/>
          </a:xfrm>
        </p:grpSpPr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446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8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072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208" y="407815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268685" y="5436096"/>
            <a:ext cx="6336704" cy="801769"/>
            <a:chOff x="260648" y="407815"/>
            <a:chExt cx="6336704" cy="801769"/>
          </a:xfrm>
        </p:grpSpPr>
        <p:pic>
          <p:nvPicPr>
            <p:cNvPr id="2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446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8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072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208" y="407815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260648" y="6660232"/>
            <a:ext cx="6336704" cy="801769"/>
            <a:chOff x="260648" y="407815"/>
            <a:chExt cx="6336704" cy="801769"/>
          </a:xfrm>
        </p:grpSpPr>
        <p:pic>
          <p:nvPicPr>
            <p:cNvPr id="3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446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8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072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208" y="407815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242814" y="7884368"/>
            <a:ext cx="6336704" cy="801769"/>
            <a:chOff x="260648" y="407815"/>
            <a:chExt cx="6336704" cy="801769"/>
          </a:xfrm>
        </p:grpSpPr>
        <p:pic>
          <p:nvPicPr>
            <p:cNvPr id="4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446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88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072" y="411957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208" y="407815"/>
              <a:ext cx="1296144" cy="79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32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14110"/>
              </p:ext>
            </p:extLst>
          </p:nvPr>
        </p:nvGraphicFramePr>
        <p:xfrm>
          <a:off x="260651" y="251521"/>
          <a:ext cx="6336700" cy="864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40"/>
                <a:gridCol w="1267340"/>
                <a:gridCol w="1267340"/>
                <a:gridCol w="1267340"/>
                <a:gridCol w="1267340"/>
              </a:tblGrid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39142" y="449954"/>
            <a:ext cx="6427824" cy="957153"/>
            <a:chOff x="239142" y="449954"/>
            <a:chExt cx="6427824" cy="957153"/>
          </a:xfrm>
        </p:grpSpPr>
        <p:pic>
          <p:nvPicPr>
            <p:cNvPr id="1741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39142" y="449954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1459677" y="47552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734464" y="45761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4030608" y="47552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5272999" y="45761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55528" y="1705583"/>
            <a:ext cx="6427824" cy="957153"/>
            <a:chOff x="239142" y="449954"/>
            <a:chExt cx="6427824" cy="957153"/>
          </a:xfrm>
        </p:grpSpPr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39142" y="449954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1459677" y="47552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734464" y="45761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4030608" y="47552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5272999" y="45761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55528" y="2981674"/>
            <a:ext cx="6427824" cy="957153"/>
            <a:chOff x="239142" y="449954"/>
            <a:chExt cx="6427824" cy="957153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39142" y="449954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1459677" y="47552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734464" y="45761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4030608" y="47552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5272999" y="45761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77135" y="4079309"/>
            <a:ext cx="6427824" cy="957153"/>
            <a:chOff x="239142" y="449954"/>
            <a:chExt cx="6427824" cy="957153"/>
          </a:xfrm>
        </p:grpSpPr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39142" y="449954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1459677" y="47552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734464" y="45761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4030608" y="47552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5272999" y="45761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250267" y="5307776"/>
            <a:ext cx="6427824" cy="957153"/>
            <a:chOff x="239142" y="449954"/>
            <a:chExt cx="6427824" cy="957153"/>
          </a:xfrm>
        </p:grpSpPr>
        <p:pic>
          <p:nvPicPr>
            <p:cNvPr id="2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39142" y="449954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1459677" y="47552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734464" y="45761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4030608" y="47552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5272999" y="45761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217535" y="6588845"/>
            <a:ext cx="6427824" cy="957153"/>
            <a:chOff x="239142" y="449954"/>
            <a:chExt cx="6427824" cy="957153"/>
          </a:xfrm>
        </p:grpSpPr>
        <p:pic>
          <p:nvPicPr>
            <p:cNvPr id="3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39142" y="449954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1459677" y="47552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734464" y="45761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4030608" y="47552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5272999" y="45761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217535" y="7864455"/>
            <a:ext cx="6427824" cy="957153"/>
            <a:chOff x="239142" y="449954"/>
            <a:chExt cx="6427824" cy="957153"/>
          </a:xfrm>
        </p:grpSpPr>
        <p:pic>
          <p:nvPicPr>
            <p:cNvPr id="4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39142" y="449954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1459677" y="47552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734464" y="457618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4030608" y="47552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5272999" y="457619"/>
              <a:ext cx="1393967" cy="93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1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82607"/>
              </p:ext>
            </p:extLst>
          </p:nvPr>
        </p:nvGraphicFramePr>
        <p:xfrm>
          <a:off x="260651" y="251521"/>
          <a:ext cx="6336700" cy="864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40"/>
                <a:gridCol w="1267340"/>
                <a:gridCol w="1267340"/>
                <a:gridCol w="1267340"/>
                <a:gridCol w="1267340"/>
              </a:tblGrid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10286" y="586698"/>
            <a:ext cx="6480261" cy="654597"/>
            <a:chOff x="210286" y="586698"/>
            <a:chExt cx="6480261" cy="654597"/>
          </a:xfrm>
        </p:grpSpPr>
        <p:pic>
          <p:nvPicPr>
            <p:cNvPr id="2355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10286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1474562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770708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3994843" y="593222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5290987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230357" y="1835696"/>
            <a:ext cx="6480261" cy="654597"/>
            <a:chOff x="210286" y="586698"/>
            <a:chExt cx="6480261" cy="654597"/>
          </a:xfrm>
        </p:grpSpPr>
        <p:pic>
          <p:nvPicPr>
            <p:cNvPr id="1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10286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1474562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770708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3994843" y="593222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5290987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230357" y="3059832"/>
            <a:ext cx="6480261" cy="654597"/>
            <a:chOff x="210286" y="586698"/>
            <a:chExt cx="6480261" cy="654597"/>
          </a:xfrm>
        </p:grpSpPr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10286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1474562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770708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3994843" y="593222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5290987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230357" y="4229069"/>
            <a:ext cx="6480261" cy="654597"/>
            <a:chOff x="210286" y="586698"/>
            <a:chExt cx="6480261" cy="654597"/>
          </a:xfrm>
        </p:grpSpPr>
        <p:pic>
          <p:nvPicPr>
            <p:cNvPr id="2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10286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1474562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770708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3994843" y="593222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5290987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230357" y="5508104"/>
            <a:ext cx="6480261" cy="654597"/>
            <a:chOff x="210286" y="586698"/>
            <a:chExt cx="6480261" cy="654597"/>
          </a:xfrm>
        </p:grpSpPr>
        <p:pic>
          <p:nvPicPr>
            <p:cNvPr id="29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10286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1474562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770708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3994843" y="593222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5290987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204040" y="6735501"/>
            <a:ext cx="6480261" cy="654597"/>
            <a:chOff x="210286" y="586698"/>
            <a:chExt cx="6480261" cy="654597"/>
          </a:xfrm>
        </p:grpSpPr>
        <p:pic>
          <p:nvPicPr>
            <p:cNvPr id="3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10286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1474562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770708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3994843" y="593222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5290987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224111" y="7956376"/>
            <a:ext cx="6480261" cy="654597"/>
            <a:chOff x="210286" y="586698"/>
            <a:chExt cx="6480261" cy="654597"/>
          </a:xfrm>
        </p:grpSpPr>
        <p:pic>
          <p:nvPicPr>
            <p:cNvPr id="4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10286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1474562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770708" y="593223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3994843" y="593222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5290987" y="586698"/>
              <a:ext cx="139956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75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20697"/>
              </p:ext>
            </p:extLst>
          </p:nvPr>
        </p:nvGraphicFramePr>
        <p:xfrm>
          <a:off x="260651" y="251517"/>
          <a:ext cx="6336702" cy="87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4"/>
                <a:gridCol w="2112234"/>
                <a:gridCol w="2112234"/>
              </a:tblGrid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64077" y="607168"/>
            <a:ext cx="6127869" cy="1260945"/>
            <a:chOff x="164077" y="607168"/>
            <a:chExt cx="6127869" cy="12609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525824" y="245421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2581021" y="245422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4669255" y="245422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147558" y="2381630"/>
            <a:ext cx="6127869" cy="1260945"/>
            <a:chOff x="164077" y="607168"/>
            <a:chExt cx="6127869" cy="1260945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525824" y="245421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2581021" y="245422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4669255" y="245422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147558" y="4121001"/>
            <a:ext cx="6127869" cy="1260945"/>
            <a:chOff x="164077" y="607168"/>
            <a:chExt cx="6127869" cy="1260945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525824" y="245421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2581021" y="245422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4669255" y="245422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Группа 43"/>
          <p:cNvGrpSpPr/>
          <p:nvPr/>
        </p:nvGrpSpPr>
        <p:grpSpPr>
          <a:xfrm>
            <a:off x="147558" y="5796136"/>
            <a:ext cx="6127869" cy="1260945"/>
            <a:chOff x="164077" y="607168"/>
            <a:chExt cx="6127869" cy="1260945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525824" y="245421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2581021" y="245422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4669255" y="245422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112855" y="7582162"/>
            <a:ext cx="6127869" cy="1260945"/>
            <a:chOff x="164077" y="607168"/>
            <a:chExt cx="6127869" cy="1260945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525824" y="245421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2581021" y="245422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44726">
              <a:off x="4669255" y="245422"/>
              <a:ext cx="1260944" cy="198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94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418014"/>
              </p:ext>
            </p:extLst>
          </p:nvPr>
        </p:nvGraphicFramePr>
        <p:xfrm>
          <a:off x="260651" y="251517"/>
          <a:ext cx="6336702" cy="87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4"/>
                <a:gridCol w="2112234"/>
                <a:gridCol w="2112234"/>
              </a:tblGrid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376757" y="323528"/>
            <a:ext cx="6135321" cy="1584176"/>
            <a:chOff x="376757" y="323528"/>
            <a:chExt cx="6135321" cy="15841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57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629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36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369439" y="2060104"/>
            <a:ext cx="6135321" cy="1584176"/>
            <a:chOff x="376757" y="323528"/>
            <a:chExt cx="6135321" cy="158417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57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629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36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385220" y="3807578"/>
            <a:ext cx="6135321" cy="1584176"/>
            <a:chOff x="376757" y="323528"/>
            <a:chExt cx="6135321" cy="15841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57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629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36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385220" y="5536059"/>
            <a:ext cx="6135321" cy="1584176"/>
            <a:chOff x="376757" y="323528"/>
            <a:chExt cx="6135321" cy="158417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57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629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36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385220" y="7250083"/>
            <a:ext cx="6135321" cy="1584176"/>
            <a:chOff x="376757" y="323528"/>
            <a:chExt cx="6135321" cy="158417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57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629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36" y="323528"/>
              <a:ext cx="1858942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68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33315"/>
              </p:ext>
            </p:extLst>
          </p:nvPr>
        </p:nvGraphicFramePr>
        <p:xfrm>
          <a:off x="260651" y="251517"/>
          <a:ext cx="6336702" cy="87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4"/>
                <a:gridCol w="2112234"/>
                <a:gridCol w="2112234"/>
              </a:tblGrid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04664" y="323527"/>
            <a:ext cx="5976664" cy="1610384"/>
            <a:chOff x="404664" y="323527"/>
            <a:chExt cx="5976664" cy="1610384"/>
          </a:xfrm>
        </p:grpSpPr>
        <p:pic>
          <p:nvPicPr>
            <p:cNvPr id="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23527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341858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128" y="341858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404664" y="2060733"/>
            <a:ext cx="5976664" cy="1610384"/>
            <a:chOff x="404664" y="323527"/>
            <a:chExt cx="5976664" cy="1610384"/>
          </a:xfrm>
        </p:grpSpPr>
        <p:pic>
          <p:nvPicPr>
            <p:cNvPr id="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23527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341858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128" y="341858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404664" y="3780458"/>
            <a:ext cx="5976664" cy="1610384"/>
            <a:chOff x="404664" y="323527"/>
            <a:chExt cx="5976664" cy="1610384"/>
          </a:xfrm>
        </p:grpSpPr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23527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341858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128" y="341858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404664" y="5505697"/>
            <a:ext cx="5976664" cy="1610384"/>
            <a:chOff x="404664" y="323527"/>
            <a:chExt cx="5976664" cy="1610384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23527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341858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128" y="341858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404664" y="7245929"/>
            <a:ext cx="5976664" cy="1610384"/>
            <a:chOff x="404664" y="323527"/>
            <a:chExt cx="5976664" cy="1610384"/>
          </a:xfrm>
        </p:grpSpPr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23527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341858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128" y="341858"/>
              <a:ext cx="1800200" cy="159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8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45301"/>
              </p:ext>
            </p:extLst>
          </p:nvPr>
        </p:nvGraphicFramePr>
        <p:xfrm>
          <a:off x="260651" y="251517"/>
          <a:ext cx="6336702" cy="87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4"/>
                <a:gridCol w="2112234"/>
                <a:gridCol w="2112234"/>
              </a:tblGrid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20688" y="323527"/>
            <a:ext cx="5688632" cy="1603984"/>
            <a:chOff x="620688" y="323527"/>
            <a:chExt cx="5688632" cy="1603984"/>
          </a:xfrm>
        </p:grpSpPr>
        <p:pic>
          <p:nvPicPr>
            <p:cNvPr id="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92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16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620688" y="2079911"/>
            <a:ext cx="5688632" cy="1603984"/>
            <a:chOff x="620688" y="323527"/>
            <a:chExt cx="5688632" cy="1603984"/>
          </a:xfrm>
        </p:grpSpPr>
        <p:pic>
          <p:nvPicPr>
            <p:cNvPr id="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92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16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620688" y="3836295"/>
            <a:ext cx="5688632" cy="1603984"/>
            <a:chOff x="620688" y="323527"/>
            <a:chExt cx="5688632" cy="1603984"/>
          </a:xfrm>
        </p:grpSpPr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92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16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620688" y="5592679"/>
            <a:ext cx="5688632" cy="1603984"/>
            <a:chOff x="620688" y="323527"/>
            <a:chExt cx="5688632" cy="1603984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92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16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620688" y="7338387"/>
            <a:ext cx="5688632" cy="1603984"/>
            <a:chOff x="620688" y="323527"/>
            <a:chExt cx="5688632" cy="1603984"/>
          </a:xfrm>
        </p:grpSpPr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92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168" y="323527"/>
              <a:ext cx="1368152" cy="160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16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2172"/>
              </p:ext>
            </p:extLst>
          </p:nvPr>
        </p:nvGraphicFramePr>
        <p:xfrm>
          <a:off x="260651" y="251517"/>
          <a:ext cx="6336702" cy="87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4"/>
                <a:gridCol w="2112234"/>
                <a:gridCol w="2112234"/>
              </a:tblGrid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332656" y="222685"/>
            <a:ext cx="6091190" cy="1754745"/>
            <a:chOff x="332656" y="222685"/>
            <a:chExt cx="6091190" cy="1754745"/>
          </a:xfrm>
        </p:grpSpPr>
        <p:pic>
          <p:nvPicPr>
            <p:cNvPr id="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332656" y="22268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2492896" y="22504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4551638" y="22504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332656" y="1975070"/>
            <a:ext cx="6091190" cy="1754745"/>
            <a:chOff x="332656" y="222685"/>
            <a:chExt cx="6091190" cy="1754745"/>
          </a:xfrm>
        </p:grpSpPr>
        <p:pic>
          <p:nvPicPr>
            <p:cNvPr id="9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332656" y="22268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2492896" y="22504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4551638" y="22504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383405" y="3762195"/>
            <a:ext cx="6091190" cy="1754745"/>
            <a:chOff x="332656" y="222685"/>
            <a:chExt cx="6091190" cy="1754745"/>
          </a:xfrm>
        </p:grpSpPr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332656" y="22268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2492896" y="22504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4551638" y="22504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332656" y="5514580"/>
            <a:ext cx="6091190" cy="1754745"/>
            <a:chOff x="332656" y="222685"/>
            <a:chExt cx="6091190" cy="1754745"/>
          </a:xfrm>
        </p:grpSpPr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332656" y="22268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2492896" y="22504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4551638" y="22504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332656" y="7241389"/>
            <a:ext cx="6091190" cy="1754745"/>
            <a:chOff x="332656" y="222685"/>
            <a:chExt cx="6091190" cy="1754745"/>
          </a:xfrm>
        </p:grpSpPr>
        <p:pic>
          <p:nvPicPr>
            <p:cNvPr id="2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332656" y="22268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2492896" y="22504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4551638" y="225045"/>
              <a:ext cx="1872208" cy="175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25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08535"/>
              </p:ext>
            </p:extLst>
          </p:nvPr>
        </p:nvGraphicFramePr>
        <p:xfrm>
          <a:off x="260651" y="251517"/>
          <a:ext cx="6336702" cy="87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4"/>
                <a:gridCol w="2112234"/>
                <a:gridCol w="2112234"/>
              </a:tblGrid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548680" y="251520"/>
            <a:ext cx="5806614" cy="1800200"/>
            <a:chOff x="548680" y="251520"/>
            <a:chExt cx="5806614" cy="1800200"/>
          </a:xfrm>
        </p:grpSpPr>
        <p:pic>
          <p:nvPicPr>
            <p:cNvPr id="133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80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912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152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548680" y="2021321"/>
            <a:ext cx="5806614" cy="1800200"/>
            <a:chOff x="548680" y="251520"/>
            <a:chExt cx="5806614" cy="1800200"/>
          </a:xfrm>
        </p:grpSpPr>
        <p:pic>
          <p:nvPicPr>
            <p:cNvPr id="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80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912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152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48680" y="3707904"/>
            <a:ext cx="5806614" cy="1800200"/>
            <a:chOff x="548680" y="251520"/>
            <a:chExt cx="5806614" cy="1800200"/>
          </a:xfrm>
        </p:grpSpPr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80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912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152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548680" y="5460981"/>
            <a:ext cx="5806614" cy="1800200"/>
            <a:chOff x="548680" y="251520"/>
            <a:chExt cx="5806614" cy="1800200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80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912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152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512676" y="7207607"/>
            <a:ext cx="5806614" cy="1800200"/>
            <a:chOff x="548680" y="251520"/>
            <a:chExt cx="5806614" cy="1800200"/>
          </a:xfrm>
        </p:grpSpPr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80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912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152" y="251520"/>
              <a:ext cx="1558142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9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10684"/>
              </p:ext>
            </p:extLst>
          </p:nvPr>
        </p:nvGraphicFramePr>
        <p:xfrm>
          <a:off x="260651" y="251517"/>
          <a:ext cx="6336702" cy="87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4"/>
                <a:gridCol w="2112234"/>
                <a:gridCol w="2112234"/>
              </a:tblGrid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48680" y="274043"/>
            <a:ext cx="5760640" cy="1662318"/>
            <a:chOff x="548680" y="274043"/>
            <a:chExt cx="5760640" cy="1662318"/>
          </a:xfrm>
        </p:grpSpPr>
        <p:pic>
          <p:nvPicPr>
            <p:cNvPr id="3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548680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2636912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725144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548680" y="2042057"/>
            <a:ext cx="5760640" cy="1662318"/>
            <a:chOff x="548680" y="274043"/>
            <a:chExt cx="5760640" cy="1662318"/>
          </a:xfrm>
        </p:grpSpPr>
        <p:pic>
          <p:nvPicPr>
            <p:cNvPr id="8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548680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2636912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725144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48680" y="3782931"/>
            <a:ext cx="5760640" cy="1662318"/>
            <a:chOff x="548680" y="274043"/>
            <a:chExt cx="5760640" cy="1662318"/>
          </a:xfrm>
        </p:grpSpPr>
        <p:pic>
          <p:nvPicPr>
            <p:cNvPr id="12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548680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2636912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725144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548680" y="5462638"/>
            <a:ext cx="5760640" cy="1662318"/>
            <a:chOff x="548680" y="274043"/>
            <a:chExt cx="5760640" cy="1662318"/>
          </a:xfrm>
        </p:grpSpPr>
        <p:pic>
          <p:nvPicPr>
            <p:cNvPr id="16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548680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2636912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725144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548680" y="7277356"/>
            <a:ext cx="5760640" cy="1662318"/>
            <a:chOff x="548680" y="274043"/>
            <a:chExt cx="5760640" cy="1662318"/>
          </a:xfrm>
        </p:grpSpPr>
        <p:pic>
          <p:nvPicPr>
            <p:cNvPr id="20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548680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2636912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725144" y="274043"/>
              <a:ext cx="1584176" cy="166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71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68488"/>
              </p:ext>
            </p:extLst>
          </p:nvPr>
        </p:nvGraphicFramePr>
        <p:xfrm>
          <a:off x="260651" y="251521"/>
          <a:ext cx="6336700" cy="864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40"/>
                <a:gridCol w="1267340"/>
                <a:gridCol w="1267340"/>
                <a:gridCol w="1267340"/>
                <a:gridCol w="1267340"/>
              </a:tblGrid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17823" y="247249"/>
            <a:ext cx="5891769" cy="1385039"/>
            <a:chOff x="359507" y="246083"/>
            <a:chExt cx="5891769" cy="1385039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359507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1628266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2924411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4148545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5372682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0972" y="1476822"/>
            <a:ext cx="5891769" cy="1385039"/>
            <a:chOff x="359507" y="246083"/>
            <a:chExt cx="5891769" cy="1385039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359507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1628266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2924411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4148545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5372682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8" name="Группа 57"/>
          <p:cNvGrpSpPr/>
          <p:nvPr/>
        </p:nvGrpSpPr>
        <p:grpSpPr>
          <a:xfrm>
            <a:off x="390972" y="2699792"/>
            <a:ext cx="5891769" cy="1385039"/>
            <a:chOff x="359507" y="246083"/>
            <a:chExt cx="5891769" cy="1385039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359507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1628266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2924411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4148545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5372682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404664" y="3923928"/>
            <a:ext cx="5891769" cy="1385039"/>
            <a:chOff x="359507" y="246083"/>
            <a:chExt cx="5891769" cy="1385039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359507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1628266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2924411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4148545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5372682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0" name="Группа 69"/>
          <p:cNvGrpSpPr/>
          <p:nvPr/>
        </p:nvGrpSpPr>
        <p:grpSpPr>
          <a:xfrm>
            <a:off x="404664" y="5151561"/>
            <a:ext cx="5891769" cy="1385039"/>
            <a:chOff x="359507" y="246083"/>
            <a:chExt cx="5891769" cy="1385039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359507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1628266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2924411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4148545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5372682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404664" y="6372199"/>
            <a:ext cx="5891769" cy="1385039"/>
            <a:chOff x="359507" y="246083"/>
            <a:chExt cx="5891769" cy="1385039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359507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1628266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2924411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4148545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5372682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" name="Группа 82"/>
          <p:cNvGrpSpPr/>
          <p:nvPr/>
        </p:nvGrpSpPr>
        <p:grpSpPr>
          <a:xfrm>
            <a:off x="390972" y="7669510"/>
            <a:ext cx="5891769" cy="1385039"/>
            <a:chOff x="359507" y="246083"/>
            <a:chExt cx="5891769" cy="1385039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359507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1628266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2924411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4148545" y="248416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857">
              <a:off x="5372682" y="246083"/>
              <a:ext cx="878594" cy="138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71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28436"/>
              </p:ext>
            </p:extLst>
          </p:nvPr>
        </p:nvGraphicFramePr>
        <p:xfrm>
          <a:off x="260651" y="251517"/>
          <a:ext cx="6336702" cy="87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4"/>
                <a:gridCol w="2112234"/>
                <a:gridCol w="2112234"/>
              </a:tblGrid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04664" y="249254"/>
            <a:ext cx="6048672" cy="1816701"/>
            <a:chOff x="404664" y="249254"/>
            <a:chExt cx="6048672" cy="1816701"/>
          </a:xfrm>
        </p:grpSpPr>
        <p:pic>
          <p:nvPicPr>
            <p:cNvPr id="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251520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249254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36" y="265755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68660" y="1907704"/>
            <a:ext cx="6048672" cy="1816701"/>
            <a:chOff x="404664" y="249254"/>
            <a:chExt cx="6048672" cy="1816701"/>
          </a:xfrm>
        </p:grpSpPr>
        <p:pic>
          <p:nvPicPr>
            <p:cNvPr id="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251520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249254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36" y="265755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404664" y="3707904"/>
            <a:ext cx="6048672" cy="1816701"/>
            <a:chOff x="404664" y="249254"/>
            <a:chExt cx="6048672" cy="1816701"/>
          </a:xfrm>
        </p:grpSpPr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251520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249254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36" y="265755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404664" y="5436096"/>
            <a:ext cx="6048672" cy="1816701"/>
            <a:chOff x="404664" y="249254"/>
            <a:chExt cx="6048672" cy="1816701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251520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249254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36" y="265755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404664" y="7236296"/>
            <a:ext cx="6048672" cy="1816701"/>
            <a:chOff x="404664" y="249254"/>
            <a:chExt cx="6048672" cy="1816701"/>
          </a:xfrm>
        </p:grpSpPr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251520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249254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36" y="265755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06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723089"/>
              </p:ext>
            </p:extLst>
          </p:nvPr>
        </p:nvGraphicFramePr>
        <p:xfrm>
          <a:off x="260651" y="251517"/>
          <a:ext cx="6336702" cy="87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4"/>
                <a:gridCol w="2112234"/>
                <a:gridCol w="2112234"/>
              </a:tblGrid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03771" y="411956"/>
            <a:ext cx="6228409" cy="1279724"/>
            <a:chOff x="303771" y="411956"/>
            <a:chExt cx="6228409" cy="1279724"/>
          </a:xfrm>
        </p:grpSpPr>
        <p:pic>
          <p:nvPicPr>
            <p:cNvPr id="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71" y="411957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080" y="411956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630" y="411957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98650" y="2123728"/>
            <a:ext cx="6228409" cy="1279724"/>
            <a:chOff x="303771" y="411956"/>
            <a:chExt cx="6228409" cy="1279724"/>
          </a:xfrm>
        </p:grpSpPr>
        <p:pic>
          <p:nvPicPr>
            <p:cNvPr id="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71" y="411957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080" y="411956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630" y="411957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293529" y="3923928"/>
            <a:ext cx="6228409" cy="1279724"/>
            <a:chOff x="303771" y="411956"/>
            <a:chExt cx="6228409" cy="1279724"/>
          </a:xfrm>
        </p:grpSpPr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71" y="411957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080" y="411956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630" y="411957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88408" y="5652120"/>
            <a:ext cx="6228409" cy="1279724"/>
            <a:chOff x="303771" y="411956"/>
            <a:chExt cx="6228409" cy="1279724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71" y="411957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080" y="411956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630" y="411957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298650" y="7452320"/>
            <a:ext cx="6228409" cy="1279724"/>
            <a:chOff x="303771" y="411956"/>
            <a:chExt cx="6228409" cy="1279724"/>
          </a:xfrm>
        </p:grpSpPr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71" y="411957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080" y="411956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630" y="411957"/>
              <a:ext cx="2079550" cy="12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84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1034"/>
              </p:ext>
            </p:extLst>
          </p:nvPr>
        </p:nvGraphicFramePr>
        <p:xfrm>
          <a:off x="260651" y="251517"/>
          <a:ext cx="6336702" cy="87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4"/>
                <a:gridCol w="2112234"/>
                <a:gridCol w="2112234"/>
              </a:tblGrid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61740" y="429992"/>
            <a:ext cx="6321981" cy="1385714"/>
            <a:chOff x="261740" y="429992"/>
            <a:chExt cx="6321981" cy="1385714"/>
          </a:xfrm>
        </p:grpSpPr>
        <p:pic>
          <p:nvPicPr>
            <p:cNvPr id="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61740" y="429992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349972" y="429994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4510212" y="429995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25735" y="2181845"/>
            <a:ext cx="6321981" cy="1385714"/>
            <a:chOff x="261740" y="429992"/>
            <a:chExt cx="6321981" cy="1385714"/>
          </a:xfrm>
        </p:grpSpPr>
        <p:pic>
          <p:nvPicPr>
            <p:cNvPr id="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61740" y="429992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349972" y="429994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4510212" y="429995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233026" y="3966964"/>
            <a:ext cx="6321981" cy="1385714"/>
            <a:chOff x="261740" y="429992"/>
            <a:chExt cx="6321981" cy="1385714"/>
          </a:xfrm>
        </p:grpSpPr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61740" y="429992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349972" y="429994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4510212" y="429995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40317" y="5721749"/>
            <a:ext cx="6321981" cy="1385714"/>
            <a:chOff x="261740" y="429992"/>
            <a:chExt cx="6321981" cy="1385714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61740" y="429992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349972" y="429994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4510212" y="429995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225735" y="7471686"/>
            <a:ext cx="6321981" cy="1385714"/>
            <a:chOff x="261740" y="429992"/>
            <a:chExt cx="6321981" cy="1385714"/>
          </a:xfrm>
        </p:grpSpPr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61740" y="429992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2349972" y="429994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8935" r="6779" b="8769"/>
            <a:stretch/>
          </p:blipFill>
          <p:spPr bwMode="auto">
            <a:xfrm rot="20690435">
              <a:off x="4510212" y="429995"/>
              <a:ext cx="2073509" cy="138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70749"/>
              </p:ext>
            </p:extLst>
          </p:nvPr>
        </p:nvGraphicFramePr>
        <p:xfrm>
          <a:off x="260651" y="251517"/>
          <a:ext cx="6336702" cy="87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4"/>
                <a:gridCol w="2112234"/>
                <a:gridCol w="2112234"/>
              </a:tblGrid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259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69753" y="643658"/>
            <a:ext cx="6363247" cy="939069"/>
            <a:chOff x="269753" y="643658"/>
            <a:chExt cx="6363247" cy="939069"/>
          </a:xfrm>
        </p:grpSpPr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69753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366402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4605010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276704" y="2411759"/>
            <a:ext cx="6363247" cy="939069"/>
            <a:chOff x="269753" y="643658"/>
            <a:chExt cx="6363247" cy="939069"/>
          </a:xfrm>
        </p:grpSpPr>
        <p:pic>
          <p:nvPicPr>
            <p:cNvPr id="9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69753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366402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4605010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95255" y="4139951"/>
            <a:ext cx="6363247" cy="939069"/>
            <a:chOff x="269753" y="643658"/>
            <a:chExt cx="6363247" cy="939069"/>
          </a:xfrm>
        </p:grpSpPr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69753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366402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4605010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288932" y="5940151"/>
            <a:ext cx="6363247" cy="939069"/>
            <a:chOff x="269753" y="643658"/>
            <a:chExt cx="6363247" cy="939069"/>
          </a:xfrm>
        </p:grpSpPr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69753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366402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4605010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332357" y="7668341"/>
            <a:ext cx="6363247" cy="939069"/>
            <a:chOff x="269753" y="643658"/>
            <a:chExt cx="6363247" cy="939069"/>
          </a:xfrm>
        </p:grpSpPr>
        <p:pic>
          <p:nvPicPr>
            <p:cNvPr id="2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69753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2366402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22224" r="5541" b="15525"/>
            <a:stretch/>
          </p:blipFill>
          <p:spPr bwMode="auto">
            <a:xfrm rot="19566333">
              <a:off x="4605010" y="643658"/>
              <a:ext cx="2027990" cy="93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16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77778"/>
              </p:ext>
            </p:extLst>
          </p:nvPr>
        </p:nvGraphicFramePr>
        <p:xfrm>
          <a:off x="260651" y="251521"/>
          <a:ext cx="6336700" cy="864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40"/>
                <a:gridCol w="1267340"/>
                <a:gridCol w="1267340"/>
                <a:gridCol w="1267340"/>
                <a:gridCol w="1267340"/>
              </a:tblGrid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332656" y="339577"/>
            <a:ext cx="6204104" cy="1033686"/>
            <a:chOff x="332656" y="339577"/>
            <a:chExt cx="6204104" cy="103368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797" y="365151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597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996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66788"/>
              <a:ext cx="11826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347663" y="1530078"/>
            <a:ext cx="6204104" cy="1033686"/>
            <a:chOff x="332656" y="339577"/>
            <a:chExt cx="6204104" cy="103368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797" y="365151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597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996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66788"/>
              <a:ext cx="11826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332656" y="2743375"/>
            <a:ext cx="6204104" cy="1033686"/>
            <a:chOff x="332656" y="339577"/>
            <a:chExt cx="6204104" cy="103368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797" y="365151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597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996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66788"/>
              <a:ext cx="11826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347663" y="4042370"/>
            <a:ext cx="6204104" cy="1033686"/>
            <a:chOff x="332656" y="339577"/>
            <a:chExt cx="6204104" cy="103368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797" y="365151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597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996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66788"/>
              <a:ext cx="11826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332656" y="5292080"/>
            <a:ext cx="6204104" cy="1033686"/>
            <a:chOff x="332656" y="339577"/>
            <a:chExt cx="6204104" cy="1033686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797" y="365151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597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996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66788"/>
              <a:ext cx="11826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308425" y="6488335"/>
            <a:ext cx="6204104" cy="1033686"/>
            <a:chOff x="332656" y="339577"/>
            <a:chExt cx="6204104" cy="1033686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797" y="365151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597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996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66788"/>
              <a:ext cx="11826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332656" y="7732340"/>
            <a:ext cx="6204104" cy="1033686"/>
            <a:chOff x="332656" y="339577"/>
            <a:chExt cx="6204104" cy="1033686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797" y="365151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597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996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39577"/>
              <a:ext cx="11829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66788"/>
              <a:ext cx="11826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7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81465"/>
              </p:ext>
            </p:extLst>
          </p:nvPr>
        </p:nvGraphicFramePr>
        <p:xfrm>
          <a:off x="260651" y="251521"/>
          <a:ext cx="6336700" cy="864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40"/>
                <a:gridCol w="1267340"/>
                <a:gridCol w="1267340"/>
                <a:gridCol w="1267340"/>
                <a:gridCol w="1267340"/>
              </a:tblGrid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332656" y="323528"/>
            <a:ext cx="6252482" cy="1008112"/>
            <a:chOff x="332656" y="323528"/>
            <a:chExt cx="6252482" cy="1008112"/>
          </a:xfrm>
        </p:grpSpPr>
        <p:pic>
          <p:nvPicPr>
            <p:cNvPr id="1126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965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93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224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332656" y="1619672"/>
            <a:ext cx="6252482" cy="1008112"/>
            <a:chOff x="332656" y="323528"/>
            <a:chExt cx="6252482" cy="1008112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965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93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224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332656" y="2811835"/>
            <a:ext cx="6252482" cy="1008112"/>
            <a:chOff x="332656" y="323528"/>
            <a:chExt cx="6252482" cy="1008112"/>
          </a:xfrm>
        </p:grpSpPr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965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93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224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332656" y="4067944"/>
            <a:ext cx="6252482" cy="1008112"/>
            <a:chOff x="332656" y="323528"/>
            <a:chExt cx="6252482" cy="1008112"/>
          </a:xfrm>
        </p:grpSpPr>
        <p:pic>
          <p:nvPicPr>
            <p:cNvPr id="2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965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93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224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32656" y="5275312"/>
            <a:ext cx="6252482" cy="1008112"/>
            <a:chOff x="332656" y="323528"/>
            <a:chExt cx="6252482" cy="1008112"/>
          </a:xfrm>
        </p:grpSpPr>
        <p:pic>
          <p:nvPicPr>
            <p:cNvPr id="3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965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93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224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332656" y="6499423"/>
            <a:ext cx="6252482" cy="1008112"/>
            <a:chOff x="332656" y="323528"/>
            <a:chExt cx="6252482" cy="1008112"/>
          </a:xfrm>
        </p:grpSpPr>
        <p:pic>
          <p:nvPicPr>
            <p:cNvPr id="4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965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93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224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2656" y="7740352"/>
            <a:ext cx="6252482" cy="1008112"/>
            <a:chOff x="332656" y="323528"/>
            <a:chExt cx="6252482" cy="1008112"/>
          </a:xfrm>
        </p:grpSpPr>
        <p:pic>
          <p:nvPicPr>
            <p:cNvPr id="4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965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936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224" y="323528"/>
              <a:ext cx="113991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06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66582"/>
              </p:ext>
            </p:extLst>
          </p:nvPr>
        </p:nvGraphicFramePr>
        <p:xfrm>
          <a:off x="260651" y="251521"/>
          <a:ext cx="6336700" cy="864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40"/>
                <a:gridCol w="1267340"/>
                <a:gridCol w="1267340"/>
                <a:gridCol w="1267340"/>
                <a:gridCol w="1267340"/>
              </a:tblGrid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04664" y="323527"/>
            <a:ext cx="6048672" cy="1099795"/>
            <a:chOff x="404664" y="323527"/>
            <a:chExt cx="6048672" cy="1099795"/>
          </a:xfrm>
        </p:grpSpPr>
        <p:pic>
          <p:nvPicPr>
            <p:cNvPr id="1024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23527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80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711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404664" y="1573390"/>
            <a:ext cx="6048672" cy="1099795"/>
            <a:chOff x="404664" y="323527"/>
            <a:chExt cx="6048672" cy="1099795"/>
          </a:xfrm>
        </p:grpSpPr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23527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80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711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404664" y="2811471"/>
            <a:ext cx="6048672" cy="1099795"/>
            <a:chOff x="404664" y="323527"/>
            <a:chExt cx="6048672" cy="1099795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23527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80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711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404664" y="4061334"/>
            <a:ext cx="6048672" cy="1099795"/>
            <a:chOff x="404664" y="323527"/>
            <a:chExt cx="6048672" cy="1099795"/>
          </a:xfrm>
        </p:grpSpPr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23527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80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711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404664" y="5276520"/>
            <a:ext cx="6048672" cy="1099795"/>
            <a:chOff x="404664" y="323527"/>
            <a:chExt cx="6048672" cy="1099795"/>
          </a:xfrm>
        </p:grpSpPr>
        <p:pic>
          <p:nvPicPr>
            <p:cNvPr id="2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23527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80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711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404664" y="6526383"/>
            <a:ext cx="6048672" cy="1099795"/>
            <a:chOff x="404664" y="323527"/>
            <a:chExt cx="6048672" cy="1099795"/>
          </a:xfrm>
        </p:grpSpPr>
        <p:pic>
          <p:nvPicPr>
            <p:cNvPr id="3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23527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80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711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404664" y="7778578"/>
            <a:ext cx="6048672" cy="1099795"/>
            <a:chOff x="404664" y="323527"/>
            <a:chExt cx="6048672" cy="1099795"/>
          </a:xfrm>
        </p:grpSpPr>
        <p:pic>
          <p:nvPicPr>
            <p:cNvPr id="4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23527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80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711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325859"/>
              <a:ext cx="936104" cy="109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62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750464"/>
              </p:ext>
            </p:extLst>
          </p:nvPr>
        </p:nvGraphicFramePr>
        <p:xfrm>
          <a:off x="260651" y="251521"/>
          <a:ext cx="6336700" cy="864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40"/>
                <a:gridCol w="1267340"/>
                <a:gridCol w="1267340"/>
                <a:gridCol w="1267340"/>
                <a:gridCol w="1267340"/>
              </a:tblGrid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332657" y="357486"/>
            <a:ext cx="6122911" cy="1008112"/>
            <a:chOff x="332657" y="357486"/>
            <a:chExt cx="6122911" cy="1008112"/>
          </a:xfrm>
        </p:grpSpPr>
        <p:pic>
          <p:nvPicPr>
            <p:cNvPr id="921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332657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162880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2852936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414908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5378524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32657" y="1707332"/>
            <a:ext cx="6122911" cy="1008112"/>
            <a:chOff x="332657" y="357486"/>
            <a:chExt cx="6122911" cy="1008112"/>
          </a:xfrm>
        </p:grpSpPr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332657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162880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2852936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414908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5378524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332657" y="2867844"/>
            <a:ext cx="6122911" cy="1008112"/>
            <a:chOff x="332657" y="357486"/>
            <a:chExt cx="6122911" cy="1008112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332657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162880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2852936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414908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5378524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332657" y="4139952"/>
            <a:ext cx="6122911" cy="1008112"/>
            <a:chOff x="332657" y="357486"/>
            <a:chExt cx="6122911" cy="1008112"/>
          </a:xfrm>
        </p:grpSpPr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332657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162880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2852936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414908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5378524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332657" y="5300464"/>
            <a:ext cx="6122911" cy="1008112"/>
            <a:chOff x="332657" y="357486"/>
            <a:chExt cx="6122911" cy="1008112"/>
          </a:xfrm>
        </p:grpSpPr>
        <p:pic>
          <p:nvPicPr>
            <p:cNvPr id="2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332657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162880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2852936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414908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5378524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30002" y="6588224"/>
            <a:ext cx="6122911" cy="1008112"/>
            <a:chOff x="332657" y="357486"/>
            <a:chExt cx="6122911" cy="1008112"/>
          </a:xfrm>
        </p:grpSpPr>
        <p:pic>
          <p:nvPicPr>
            <p:cNvPr id="3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332657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162880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2852936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414908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5378524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332657" y="7748736"/>
            <a:ext cx="6122911" cy="1008112"/>
            <a:chOff x="332657" y="357486"/>
            <a:chExt cx="6122911" cy="1008112"/>
          </a:xfrm>
        </p:grpSpPr>
        <p:pic>
          <p:nvPicPr>
            <p:cNvPr id="4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332657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162880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2852936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4149080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7"/>
            <a:stretch/>
          </p:blipFill>
          <p:spPr bwMode="auto">
            <a:xfrm>
              <a:off x="5378524" y="357486"/>
              <a:ext cx="1077044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62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46582"/>
              </p:ext>
            </p:extLst>
          </p:nvPr>
        </p:nvGraphicFramePr>
        <p:xfrm>
          <a:off x="260651" y="251521"/>
          <a:ext cx="6336700" cy="864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40"/>
                <a:gridCol w="1267340"/>
                <a:gridCol w="1267340"/>
                <a:gridCol w="1267340"/>
                <a:gridCol w="1267340"/>
              </a:tblGrid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04664" y="251520"/>
            <a:ext cx="6172105" cy="1224136"/>
            <a:chOff x="404664" y="251520"/>
            <a:chExt cx="6172105" cy="1224136"/>
          </a:xfrm>
        </p:grpSpPr>
        <p:pic>
          <p:nvPicPr>
            <p:cNvPr id="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800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77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404664" y="1475656"/>
            <a:ext cx="6172105" cy="1224136"/>
            <a:chOff x="404664" y="251520"/>
            <a:chExt cx="6172105" cy="1224136"/>
          </a:xfrm>
        </p:grpSpPr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800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77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404664" y="2722290"/>
            <a:ext cx="6172105" cy="1224136"/>
            <a:chOff x="404664" y="251520"/>
            <a:chExt cx="6172105" cy="1224136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800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77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404664" y="3999595"/>
            <a:ext cx="6172105" cy="1224136"/>
            <a:chOff x="404664" y="251520"/>
            <a:chExt cx="6172105" cy="1224136"/>
          </a:xfrm>
        </p:grpSpPr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800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77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404664" y="5221821"/>
            <a:ext cx="6172105" cy="1224136"/>
            <a:chOff x="404664" y="251520"/>
            <a:chExt cx="6172105" cy="1224136"/>
          </a:xfrm>
        </p:grpSpPr>
        <p:pic>
          <p:nvPicPr>
            <p:cNvPr id="2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800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77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404664" y="6448400"/>
            <a:ext cx="6172105" cy="1224136"/>
            <a:chOff x="404664" y="251520"/>
            <a:chExt cx="6172105" cy="1224136"/>
          </a:xfrm>
        </p:grpSpPr>
        <p:pic>
          <p:nvPicPr>
            <p:cNvPr id="3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800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77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404664" y="7675165"/>
            <a:ext cx="6172105" cy="1224136"/>
            <a:chOff x="404664" y="251520"/>
            <a:chExt cx="6172105" cy="1224136"/>
          </a:xfrm>
        </p:grpSpPr>
        <p:pic>
          <p:nvPicPr>
            <p:cNvPr id="4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800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77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88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32" y="251520"/>
              <a:ext cx="1059537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46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65988"/>
              </p:ext>
            </p:extLst>
          </p:nvPr>
        </p:nvGraphicFramePr>
        <p:xfrm>
          <a:off x="260651" y="251521"/>
          <a:ext cx="6336700" cy="864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40"/>
                <a:gridCol w="1267340"/>
                <a:gridCol w="1267340"/>
                <a:gridCol w="1267340"/>
                <a:gridCol w="1267340"/>
              </a:tblGrid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04664" y="333370"/>
            <a:ext cx="6102598" cy="1114429"/>
            <a:chOff x="404664" y="333370"/>
            <a:chExt cx="6102598" cy="1114429"/>
          </a:xfrm>
        </p:grpSpPr>
        <p:pic>
          <p:nvPicPr>
            <p:cNvPr id="14338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04664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1619102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2857923" y="333372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149080" y="333371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5445224" y="333370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404664" y="1538281"/>
            <a:ext cx="6102598" cy="1114429"/>
            <a:chOff x="404664" y="333370"/>
            <a:chExt cx="6102598" cy="1114429"/>
          </a:xfrm>
        </p:grpSpPr>
        <p:pic>
          <p:nvPicPr>
            <p:cNvPr id="11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04664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1619102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2857923" y="333372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149080" y="333371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5445224" y="333370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404664" y="2805106"/>
            <a:ext cx="6102598" cy="1114429"/>
            <a:chOff x="404664" y="333370"/>
            <a:chExt cx="6102598" cy="1114429"/>
          </a:xfrm>
        </p:grpSpPr>
        <p:pic>
          <p:nvPicPr>
            <p:cNvPr id="17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04664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1619102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2857923" y="333372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149080" y="333371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5445224" y="333370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404664" y="4054419"/>
            <a:ext cx="6102598" cy="1114429"/>
            <a:chOff x="404664" y="333370"/>
            <a:chExt cx="6102598" cy="1114429"/>
          </a:xfrm>
        </p:grpSpPr>
        <p:pic>
          <p:nvPicPr>
            <p:cNvPr id="23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04664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1619102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2857923" y="333372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149080" y="333371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5445224" y="333370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404664" y="5220072"/>
            <a:ext cx="6102598" cy="1114429"/>
            <a:chOff x="404664" y="333370"/>
            <a:chExt cx="6102598" cy="1114429"/>
          </a:xfrm>
        </p:grpSpPr>
        <p:pic>
          <p:nvPicPr>
            <p:cNvPr id="29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04664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1619102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2857923" y="333372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149080" y="333371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5445224" y="333370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404664" y="6444208"/>
            <a:ext cx="6102598" cy="1114429"/>
            <a:chOff x="404664" y="333370"/>
            <a:chExt cx="6102598" cy="1114429"/>
          </a:xfrm>
        </p:grpSpPr>
        <p:pic>
          <p:nvPicPr>
            <p:cNvPr id="35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04664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1619102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2857923" y="333372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149080" y="333371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5445224" y="333370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404664" y="7728524"/>
            <a:ext cx="6102598" cy="1114429"/>
            <a:chOff x="404664" y="333370"/>
            <a:chExt cx="6102598" cy="1114429"/>
          </a:xfrm>
        </p:grpSpPr>
        <p:pic>
          <p:nvPicPr>
            <p:cNvPr id="41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04664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1619102" y="333374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2857923" y="333372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4149080" y="333371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Картинки по запросу перец желтый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8127" r="13630" b="8176"/>
            <a:stretch/>
          </p:blipFill>
          <p:spPr bwMode="auto">
            <a:xfrm>
              <a:off x="5445224" y="333370"/>
              <a:ext cx="1062038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56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6066"/>
              </p:ext>
            </p:extLst>
          </p:nvPr>
        </p:nvGraphicFramePr>
        <p:xfrm>
          <a:off x="260651" y="251521"/>
          <a:ext cx="6336700" cy="864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40"/>
                <a:gridCol w="1267340"/>
                <a:gridCol w="1267340"/>
                <a:gridCol w="1267340"/>
                <a:gridCol w="1267340"/>
              </a:tblGrid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442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76114" y="263341"/>
            <a:ext cx="6270054" cy="1248369"/>
            <a:chOff x="276114" y="263341"/>
            <a:chExt cx="6270054" cy="1248369"/>
          </a:xfrm>
        </p:grpSpPr>
        <p:pic>
          <p:nvPicPr>
            <p:cNvPr id="1638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14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908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979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115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32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6114" y="1458852"/>
            <a:ext cx="6270054" cy="1248369"/>
            <a:chOff x="276114" y="263341"/>
            <a:chExt cx="6270054" cy="1248369"/>
          </a:xfrm>
        </p:grpSpPr>
        <p:pic>
          <p:nvPicPr>
            <p:cNvPr id="1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14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908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979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115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32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76114" y="2687824"/>
            <a:ext cx="6270054" cy="1248369"/>
            <a:chOff x="276114" y="263341"/>
            <a:chExt cx="6270054" cy="1248369"/>
          </a:xfrm>
        </p:grpSpPr>
        <p:pic>
          <p:nvPicPr>
            <p:cNvPr id="1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14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908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979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115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32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323020" y="3936193"/>
            <a:ext cx="6270054" cy="1248369"/>
            <a:chOff x="276114" y="263341"/>
            <a:chExt cx="6270054" cy="1248369"/>
          </a:xfrm>
        </p:grpSpPr>
        <p:pic>
          <p:nvPicPr>
            <p:cNvPr id="2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14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908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979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115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32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23020" y="5184562"/>
            <a:ext cx="6270054" cy="1248369"/>
            <a:chOff x="276114" y="263341"/>
            <a:chExt cx="6270054" cy="1248369"/>
          </a:xfrm>
        </p:grpSpPr>
        <p:pic>
          <p:nvPicPr>
            <p:cNvPr id="3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14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908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979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115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32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323020" y="6408698"/>
            <a:ext cx="6270054" cy="1248369"/>
            <a:chOff x="276114" y="263341"/>
            <a:chExt cx="6270054" cy="1248369"/>
          </a:xfrm>
        </p:grpSpPr>
        <p:pic>
          <p:nvPicPr>
            <p:cNvPr id="4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14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908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979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115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32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23020" y="7657067"/>
            <a:ext cx="6270054" cy="1248369"/>
            <a:chOff x="276114" y="263341"/>
            <a:chExt cx="6270054" cy="1248369"/>
          </a:xfrm>
        </p:grpSpPr>
        <p:pic>
          <p:nvPicPr>
            <p:cNvPr id="4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14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908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979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115" y="287574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32" y="263341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8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</Words>
  <Application>Microsoft Office PowerPoint</Application>
  <PresentationFormat>Экран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МАРУСЯ</dc:creator>
  <cp:lastModifiedBy>DenSoft</cp:lastModifiedBy>
  <cp:revision>20</cp:revision>
  <dcterms:created xsi:type="dcterms:W3CDTF">2019-02-23T17:24:22Z</dcterms:created>
  <dcterms:modified xsi:type="dcterms:W3CDTF">2019-03-31T17:28:26Z</dcterms:modified>
</cp:coreProperties>
</file>