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59" r:id="rId7"/>
    <p:sldId id="260" r:id="rId8"/>
    <p:sldId id="258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69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19.11.2017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543800" cy="2592288"/>
          </a:xfrm>
        </p:spPr>
        <p:txBody>
          <a:bodyPr/>
          <a:lstStyle/>
          <a:p>
            <a:pPr algn="ctr"/>
            <a:r>
              <a:rPr lang="uk-UA" dirty="0"/>
              <a:t>Про кого розповідає історія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2940524"/>
            <a:ext cx="2736304" cy="380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09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СТАН</a:t>
            </a:r>
            <a:r>
              <a:rPr lang="uk-UA" sz="2800" dirty="0" smtClean="0"/>
              <a:t> – ГРУПА ЛЮДЕЙ У СУСПІЛЬСТВІ, ЯКІ МАЮТЬ СХОЖЕ ЗАНЯТТЯ ТА СТАНОВИЩЕ, ЗАКРІПЛЕНІ ЗАКОНОМ ПРАВА ТА ОБОВЯЗКИ. </a:t>
            </a:r>
            <a:endParaRPr lang="uk-UA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3930823" cy="4736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81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ЗАВДАННЯ!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b="1" dirty="0"/>
              <a:t>Працюючи у групах, </a:t>
            </a:r>
            <a:r>
              <a:rPr lang="uk-UA" sz="2800" b="1" dirty="0" smtClean="0"/>
              <a:t>з’ясуйте</a:t>
            </a:r>
            <a:r>
              <a:rPr lang="uk-UA" sz="2800" b="1" dirty="0"/>
              <a:t>, чим відрізняються групи людей, </a:t>
            </a:r>
            <a:r>
              <a:rPr lang="uk-UA" sz="2800" b="1" dirty="0" smtClean="0"/>
              <a:t>які вивчає </a:t>
            </a:r>
            <a:r>
              <a:rPr lang="uk-UA" sz="2800" b="1" dirty="0"/>
              <a:t>історія. Для цього розгляньте зображення на </a:t>
            </a:r>
            <a:r>
              <a:rPr lang="uk-UA" sz="2800" b="1" dirty="0" smtClean="0"/>
              <a:t>наступній </a:t>
            </a:r>
            <a:r>
              <a:rPr lang="uk-UA" sz="2800" b="1" dirty="0" smtClean="0">
                <a:solidFill>
                  <a:srgbClr val="00B0F0"/>
                </a:solidFill>
              </a:rPr>
              <a:t>сторінці 67 </a:t>
            </a:r>
            <a:r>
              <a:rPr lang="uk-UA" sz="2800" b="1" dirty="0"/>
              <a:t>та підписи до них. Визначте і запишіть, які групи </a:t>
            </a:r>
            <a:r>
              <a:rPr lang="uk-UA" sz="2800" b="1" dirty="0" smtClean="0"/>
              <a:t>людей зображені</a:t>
            </a:r>
            <a:r>
              <a:rPr lang="uk-UA" sz="2800" b="1" dirty="0"/>
              <a:t>. Знайдіть відмінності між ними.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2073399" cy="213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2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25680" cy="1228998"/>
          </a:xfrm>
        </p:spPr>
        <p:txBody>
          <a:bodyPr/>
          <a:lstStyle/>
          <a:p>
            <a:pPr algn="ctr"/>
            <a:r>
              <a:rPr lang="uk-UA" dirty="0" smtClean="0"/>
              <a:t>3. Як досліджують життя і діяльність видатних людей?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uk-UA" sz="2800" b="1" dirty="0"/>
              <a:t>Не кожна історична особа </a:t>
            </a:r>
            <a:r>
              <a:rPr lang="uk-UA" sz="2800" b="1" dirty="0" smtClean="0"/>
              <a:t>залишила </a:t>
            </a:r>
            <a:r>
              <a:rPr lang="uk-UA" sz="2800" b="1" dirty="0"/>
              <a:t>по собі спогади. Іноді </a:t>
            </a:r>
            <a:r>
              <a:rPr lang="uk-UA" sz="2800" b="1" dirty="0" smtClean="0"/>
              <a:t>навіть немає </a:t>
            </a:r>
            <a:r>
              <a:rPr lang="uk-UA" sz="2800" b="1" dirty="0"/>
              <a:t>біографії, написаної за її </a:t>
            </a:r>
            <a:r>
              <a:rPr lang="uk-UA" sz="2800" b="1" dirty="0" smtClean="0"/>
              <a:t>життя</a:t>
            </a:r>
            <a:r>
              <a:rPr lang="uk-UA" sz="2800" b="1" dirty="0"/>
              <a:t>. Аби дізнатися </a:t>
            </a:r>
            <a:r>
              <a:rPr lang="uk-UA" sz="2800" b="1" dirty="0" smtClean="0"/>
              <a:t>про характер</a:t>
            </a:r>
            <a:r>
              <a:rPr lang="uk-UA" sz="2800" b="1" dirty="0"/>
              <a:t>, погляди і діяльність видатної людини минулого </a:t>
            </a:r>
            <a:r>
              <a:rPr lang="uk-UA" sz="2800" b="1" dirty="0" smtClean="0"/>
              <a:t>та укласти </a:t>
            </a:r>
            <a:r>
              <a:rPr lang="uk-UA" sz="2800" b="1" dirty="0"/>
              <a:t>повний життєпис про неї, історики вивчають </a:t>
            </a:r>
            <a:r>
              <a:rPr lang="uk-UA" sz="2800" b="1" dirty="0" smtClean="0"/>
              <a:t>чимало історичних джерел.</a:t>
            </a:r>
            <a:endParaRPr lang="uk-UA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1498249" cy="238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13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pPr marL="114300" indent="0" algn="ctr">
              <a:buNone/>
            </a:pPr>
            <a:r>
              <a:rPr lang="uk-UA" sz="2800" b="1" dirty="0"/>
              <a:t>Як вивчати діяльність історичного діяча </a:t>
            </a:r>
          </a:p>
          <a:p>
            <a:r>
              <a:rPr lang="uk-UA" sz="2800" b="1" dirty="0">
                <a:solidFill>
                  <a:srgbClr val="00B050"/>
                </a:solidFill>
              </a:rPr>
              <a:t>Вивчаючи матеріал про історичного діяча, послідовно відповідайте </a:t>
            </a:r>
            <a:r>
              <a:rPr lang="uk-UA" sz="2800" b="1" dirty="0" smtClean="0">
                <a:solidFill>
                  <a:srgbClr val="00B050"/>
                </a:solidFill>
              </a:rPr>
              <a:t>на запитання</a:t>
            </a:r>
            <a:r>
              <a:rPr lang="uk-UA" sz="2800" b="1" dirty="0">
                <a:solidFill>
                  <a:srgbClr val="00B050"/>
                </a:solidFill>
              </a:rPr>
              <a:t>: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• Про кого йдеться?</a:t>
            </a:r>
          </a:p>
          <a:p>
            <a:r>
              <a:rPr lang="uk-UA" sz="2800" b="1" dirty="0">
                <a:solidFill>
                  <a:srgbClr val="FF0000"/>
                </a:solidFill>
              </a:rPr>
              <a:t>• Коли і в якій країни жив історичний діяч?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• Які його риси характеру та погляди відомі?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• 3 чим пов’язана основна діяльність цієї історичної особи?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 яких історичних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подій вона причетна?</a:t>
            </a:r>
          </a:p>
          <a:p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• Які вчинки і дії цієї особи відомі?</a:t>
            </a:r>
          </a:p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• Яким є ваше ставлення до цієї історичної особи?</a:t>
            </a:r>
          </a:p>
        </p:txBody>
      </p:sp>
    </p:spTree>
    <p:extLst>
      <p:ext uri="{BB962C8B-B14F-4D97-AF65-F5344CB8AC3E}">
        <p14:creationId xmlns:p14="http://schemas.microsoft.com/office/powerpoint/2010/main" val="420007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ЗАВДАННЯ!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err="1"/>
              <a:t>Уявіть</a:t>
            </a:r>
            <a:r>
              <a:rPr lang="ru-RU" sz="2800" b="1" dirty="0"/>
              <a:t> себе </a:t>
            </a:r>
            <a:r>
              <a:rPr lang="ru-RU" sz="2800" b="1" dirty="0" err="1" smtClean="0"/>
              <a:t>істориком-дослідником</a:t>
            </a:r>
            <a:r>
              <a:rPr lang="ru-RU" sz="2800" b="1" dirty="0"/>
              <a:t>. </a:t>
            </a:r>
            <a:r>
              <a:rPr lang="ru-RU" sz="2800" b="1" dirty="0" err="1"/>
              <a:t>Проаналізуйте</a:t>
            </a:r>
            <a:r>
              <a:rPr lang="ru-RU" sz="2800" b="1" dirty="0"/>
              <a:t> текст та </a:t>
            </a:r>
            <a:r>
              <a:rPr lang="ru-RU" sz="2800" b="1" dirty="0" err="1" smtClean="0"/>
              <a:t>ілюстрації</a:t>
            </a:r>
            <a:r>
              <a:rPr lang="ru-RU" sz="2800" b="1" dirty="0" smtClean="0"/>
              <a:t> про </a:t>
            </a:r>
            <a:r>
              <a:rPr lang="ru-RU" sz="2800" b="1" dirty="0" err="1"/>
              <a:t>історичного</a:t>
            </a:r>
            <a:r>
              <a:rPr lang="ru-RU" sz="2800" b="1" dirty="0"/>
              <a:t> </a:t>
            </a:r>
            <a:r>
              <a:rPr lang="ru-RU" sz="2800" b="1" dirty="0" err="1"/>
              <a:t>діяча</a:t>
            </a:r>
            <a:r>
              <a:rPr lang="ru-RU" sz="2800" b="1" dirty="0"/>
              <a:t> на </a:t>
            </a:r>
            <a:r>
              <a:rPr lang="ru-RU" sz="2800" b="1" dirty="0" err="1"/>
              <a:t>основі</a:t>
            </a:r>
            <a:r>
              <a:rPr lang="ru-RU" sz="2800" b="1" dirty="0"/>
              <a:t> </a:t>
            </a:r>
            <a:r>
              <a:rPr lang="ru-RU" sz="2800" b="1" dirty="0" err="1"/>
              <a:t>запитань</a:t>
            </a:r>
            <a:r>
              <a:rPr lang="ru-RU" sz="2800" b="1" dirty="0"/>
              <a:t> </a:t>
            </a:r>
            <a:r>
              <a:rPr lang="ru-RU" sz="2800" b="1" dirty="0" err="1"/>
              <a:t>наведеної</a:t>
            </a:r>
            <a:r>
              <a:rPr lang="ru-RU" sz="2800" b="1" dirty="0"/>
              <a:t> </a:t>
            </a:r>
            <a:r>
              <a:rPr lang="ru-RU" sz="2800" b="1" dirty="0" err="1" smtClean="0"/>
              <a:t>вище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інструкції</a:t>
            </a:r>
            <a:r>
              <a:rPr lang="ru-RU" sz="2800" b="1" dirty="0" smtClean="0">
                <a:solidFill>
                  <a:srgbClr val="00B0F0"/>
                </a:solidFill>
              </a:rPr>
              <a:t>. СТОРІНКА 68.</a:t>
            </a:r>
            <a:endParaRPr lang="uk-UA" sz="2800" b="1" dirty="0">
              <a:solidFill>
                <a:srgbClr val="00B0F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861048"/>
            <a:ext cx="28575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46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САМОПЕРЕВІРКА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1.  Кого називають історичними діячами?</a:t>
            </a:r>
          </a:p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2.  Які групи людей зустрічаємо на сторінках історії?</a:t>
            </a:r>
          </a:p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3.  Що  таке  біографія  і  чому  біографії  відомих  людей  є  історичними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джерелами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4.  Давньогрецький історик Плутарх написав книгу «Порівняльні життєписи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», яку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читають вже  тисячі років.  У цій книжці він писав як про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доброчесних людей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,  такі про тих, з кого брати приклад не варто. Як ви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вважаєте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навіщо біограф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писав про таких осіб?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24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60648"/>
            <a:ext cx="7897688" cy="6140152"/>
          </a:xfrm>
        </p:spPr>
        <p:txBody>
          <a:bodyPr/>
          <a:lstStyle/>
          <a:p>
            <a:pPr algn="just"/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5.  Уявіть, що ви історик і хочете написати книгу про минуле. Кого ви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оберете своїми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героями: відомих діячів,  невідомих поки що осіб чи групи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людей, наприклад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дітей або мореплавців? Чому?</a:t>
            </a:r>
          </a:p>
          <a:p>
            <a:pPr algn="just"/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6. Завершіть  речення:  «На  сторінках історії ми зустрічаємо  опис таких груп людей, як...»</a:t>
            </a:r>
          </a:p>
          <a:p>
            <a:endParaRPr lang="uk-UA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3224656" cy="2932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62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564904"/>
            <a:ext cx="7620000" cy="3835896"/>
          </a:xfrm>
        </p:spPr>
        <p:txBody>
          <a:bodyPr/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1. Опрацювати § 10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2. Знайдіть у будь-якій книзі чи довіднику коротку </a:t>
            </a:r>
            <a:r>
              <a:rPr lang="uk-UA" sz="2800" b="1" dirty="0">
                <a:solidFill>
                  <a:srgbClr val="FFC000"/>
                </a:solidFill>
              </a:rPr>
              <a:t>біографію історичного діяча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та проаналізуйте його діяльність, скориставшись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інструкцією (сторінка 68).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Про  кого  з  ваших  співвітчизників  пишуть  місцеві  газети?  Випишіть їхні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імена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та стислу інформацію про їхню діяльність.</a:t>
            </a:r>
          </a:p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33745"/>
            <a:ext cx="3937620" cy="263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40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192"/>
            <a:ext cx="8784976" cy="659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21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Мета уроку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dirty="0"/>
              <a:t>визначити,  що  є головним  змістом  історії,  яку  роль  в історії  відіграють  історичні діячі; </a:t>
            </a:r>
            <a:endParaRPr lang="uk-UA" sz="3200" b="1" dirty="0" smtClean="0"/>
          </a:p>
          <a:p>
            <a:r>
              <a:rPr lang="uk-UA" sz="3200" b="1" dirty="0" smtClean="0"/>
              <a:t>удосконалити </a:t>
            </a:r>
            <a:r>
              <a:rPr lang="uk-UA" sz="3200" b="1" dirty="0"/>
              <a:t>навички роботи з текстом; </a:t>
            </a:r>
            <a:endParaRPr lang="uk-UA" sz="3200" b="1" dirty="0" smtClean="0"/>
          </a:p>
          <a:p>
            <a:r>
              <a:rPr lang="uk-UA" sz="3200" b="1" dirty="0" smtClean="0"/>
              <a:t>розвивати </a:t>
            </a:r>
            <a:r>
              <a:rPr lang="uk-UA" sz="3200" b="1" dirty="0"/>
              <a:t>вміння характеризувати історичного діяча; </a:t>
            </a:r>
            <a:endParaRPr lang="uk-UA" sz="3200" b="1" dirty="0" smtClean="0"/>
          </a:p>
          <a:p>
            <a:r>
              <a:rPr lang="uk-UA" sz="3200" b="1" dirty="0" smtClean="0"/>
              <a:t>сприяти </a:t>
            </a:r>
            <a:r>
              <a:rPr lang="uk-UA" sz="3200" b="1" dirty="0"/>
              <a:t>зацікавленості </a:t>
            </a:r>
            <a:r>
              <a:rPr lang="uk-UA" sz="3200" b="1" dirty="0" smtClean="0"/>
              <a:t>до </a:t>
            </a:r>
            <a:r>
              <a:rPr lang="uk-UA" sz="3200" b="1" dirty="0"/>
              <a:t>вивчення діяльності історичних діячів.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016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404664"/>
            <a:ext cx="7753672" cy="6336704"/>
          </a:xfrm>
        </p:spPr>
        <p:txBody>
          <a:bodyPr/>
          <a:lstStyle/>
          <a:p>
            <a:r>
              <a:rPr lang="ru-RU" sz="3200" b="1" dirty="0"/>
              <a:t>1. </a:t>
            </a:r>
            <a:r>
              <a:rPr lang="ru-RU" sz="3200" b="1" dirty="0" err="1"/>
              <a:t>Пригадайте</a:t>
            </a:r>
            <a:r>
              <a:rPr lang="ru-RU" sz="3200" b="1" dirty="0"/>
              <a:t>, будь ласка, </a:t>
            </a:r>
            <a:r>
              <a:rPr lang="ru-RU" sz="3200" b="1" dirty="0" err="1"/>
              <a:t>найбільш</a:t>
            </a:r>
            <a:r>
              <a:rPr lang="ru-RU" sz="3200" b="1" dirty="0"/>
              <a:t> </a:t>
            </a:r>
            <a:r>
              <a:rPr lang="ru-RU" sz="3200" b="1" dirty="0" err="1"/>
              <a:t>відомих</a:t>
            </a:r>
            <a:r>
              <a:rPr lang="ru-RU" sz="3200" b="1" dirty="0"/>
              <a:t> людей </a:t>
            </a:r>
            <a:r>
              <a:rPr lang="ru-RU" sz="3200" b="1" dirty="0" err="1"/>
              <a:t>нашої</a:t>
            </a:r>
            <a:r>
              <a:rPr lang="ru-RU" sz="3200" b="1" dirty="0"/>
              <a:t> </a:t>
            </a:r>
            <a:r>
              <a:rPr lang="ru-RU" sz="3200" b="1" dirty="0" err="1"/>
              <a:t>держави</a:t>
            </a:r>
            <a:r>
              <a:rPr lang="ru-RU" sz="3200" b="1" dirty="0"/>
              <a:t> в </a:t>
            </a:r>
            <a:r>
              <a:rPr lang="ru-RU" sz="3200" b="1" dirty="0" err="1"/>
              <a:t>минулому</a:t>
            </a:r>
            <a:r>
              <a:rPr lang="ru-RU" sz="3200" b="1" dirty="0"/>
              <a:t> </a:t>
            </a:r>
            <a:r>
              <a:rPr lang="ru-RU" sz="3200" b="1" dirty="0" err="1"/>
              <a:t>або</a:t>
            </a:r>
            <a:r>
              <a:rPr lang="ru-RU" sz="3200" b="1" dirty="0"/>
              <a:t> </a:t>
            </a:r>
            <a:r>
              <a:rPr lang="ru-RU" sz="3200" b="1" dirty="0" err="1"/>
              <a:t>сьогоденні</a:t>
            </a:r>
            <a:r>
              <a:rPr lang="ru-RU" sz="3200" b="1" dirty="0"/>
              <a:t>.</a:t>
            </a:r>
          </a:p>
          <a:p>
            <a:r>
              <a:rPr lang="ru-RU" sz="3200" b="1" dirty="0"/>
              <a:t>2. </a:t>
            </a:r>
            <a:r>
              <a:rPr lang="ru-RU" sz="3200" b="1" dirty="0" err="1"/>
              <a:t>Чи</a:t>
            </a:r>
            <a:r>
              <a:rPr lang="ru-RU" sz="3200" b="1" dirty="0"/>
              <a:t>  </a:t>
            </a:r>
            <a:r>
              <a:rPr lang="ru-RU" sz="3200" b="1" dirty="0" err="1"/>
              <a:t>залежить</a:t>
            </a:r>
            <a:r>
              <a:rPr lang="ru-RU" sz="3200" b="1" dirty="0"/>
              <a:t>  </a:t>
            </a:r>
            <a:r>
              <a:rPr lang="ru-RU" sz="3200" b="1" dirty="0" err="1"/>
              <a:t>життя</a:t>
            </a:r>
            <a:r>
              <a:rPr lang="ru-RU" sz="3200" b="1" dirty="0"/>
              <a:t>  </a:t>
            </a:r>
            <a:r>
              <a:rPr lang="ru-RU" sz="3200" b="1" dirty="0" err="1"/>
              <a:t>нашої</a:t>
            </a:r>
            <a:r>
              <a:rPr lang="ru-RU" sz="3200" b="1" dirty="0"/>
              <a:t>  </a:t>
            </a:r>
            <a:r>
              <a:rPr lang="ru-RU" sz="3200" b="1" dirty="0" err="1"/>
              <a:t>держави</a:t>
            </a:r>
            <a:r>
              <a:rPr lang="ru-RU" sz="3200" b="1" dirty="0"/>
              <a:t>  </a:t>
            </a:r>
            <a:r>
              <a:rPr lang="ru-RU" sz="3200" b="1" dirty="0" err="1"/>
              <a:t>від</a:t>
            </a:r>
            <a:r>
              <a:rPr lang="ru-RU" sz="3200" b="1" dirty="0"/>
              <a:t>  </a:t>
            </a:r>
            <a:r>
              <a:rPr lang="ru-RU" sz="3200" b="1" dirty="0" err="1"/>
              <a:t>окремих</a:t>
            </a:r>
            <a:r>
              <a:rPr lang="ru-RU" sz="3200" b="1" dirty="0"/>
              <a:t>  </a:t>
            </a:r>
            <a:r>
              <a:rPr lang="ru-RU" sz="3200" b="1" dirty="0" err="1"/>
              <a:t>її</a:t>
            </a:r>
            <a:r>
              <a:rPr lang="ru-RU" sz="3200" b="1" dirty="0"/>
              <a:t>  </a:t>
            </a:r>
            <a:r>
              <a:rPr lang="ru-RU" sz="3200" b="1" dirty="0" err="1"/>
              <a:t>представників</a:t>
            </a:r>
            <a:r>
              <a:rPr lang="ru-RU" sz="3200" b="1" dirty="0"/>
              <a:t>?</a:t>
            </a:r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71784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91124"/>
            <a:ext cx="2976320" cy="1674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8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260648"/>
            <a:ext cx="7992888" cy="6140152"/>
          </a:xfrm>
        </p:spPr>
        <p:txBody>
          <a:bodyPr>
            <a:normAutofit/>
          </a:bodyPr>
          <a:lstStyle/>
          <a:p>
            <a:r>
              <a:rPr lang="uk-UA" sz="2800" b="1" dirty="0"/>
              <a:t>Уявіть,  що  ви  у  книгарні  чи  бібліотеці побачили  книжку  з  назвою  «Видатні  постаті  України». </a:t>
            </a:r>
            <a:endParaRPr lang="uk-UA" sz="2800" b="1" dirty="0" smtClean="0"/>
          </a:p>
          <a:p>
            <a:r>
              <a:rPr lang="uk-UA" sz="2800" b="1" dirty="0" smtClean="0"/>
              <a:t> </a:t>
            </a:r>
            <a:r>
              <a:rPr lang="uk-UA" sz="2800" b="1" dirty="0"/>
              <a:t>Як  ви  думаєте, про  кого  і  про  що  саме  розповідають автори подібних друкованих видань?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86487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92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діячі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З’ясуйте</a:t>
            </a:r>
            <a:r>
              <a:rPr lang="ru-RU" sz="2800" b="1" dirty="0"/>
              <a:t>,  </a:t>
            </a:r>
            <a:r>
              <a:rPr lang="ru-RU" sz="2800" b="1" dirty="0" err="1"/>
              <a:t>хто</a:t>
            </a:r>
            <a:r>
              <a:rPr lang="ru-RU" sz="2800" b="1" dirty="0"/>
              <a:t>  </a:t>
            </a:r>
            <a:r>
              <a:rPr lang="ru-RU" sz="2800" b="1" dirty="0" err="1"/>
              <a:t>такі</a:t>
            </a:r>
            <a:r>
              <a:rPr lang="ru-RU" sz="2800" b="1" dirty="0"/>
              <a:t>  </a:t>
            </a:r>
            <a:r>
              <a:rPr lang="ru-RU" sz="2800" b="1" dirty="0" err="1"/>
              <a:t>історичні</a:t>
            </a:r>
            <a:r>
              <a:rPr lang="ru-RU" sz="2800" b="1" dirty="0"/>
              <a:t>  </a:t>
            </a:r>
            <a:r>
              <a:rPr lang="ru-RU" sz="2800" b="1" dirty="0" err="1"/>
              <a:t>діячі</a:t>
            </a:r>
            <a:r>
              <a:rPr lang="ru-RU" sz="2800" b="1" dirty="0"/>
              <a:t>.  </a:t>
            </a:r>
            <a:r>
              <a:rPr lang="ru-RU" sz="2800" b="1" dirty="0" err="1"/>
              <a:t>Завдяки</a:t>
            </a:r>
            <a:r>
              <a:rPr lang="ru-RU" sz="2800" b="1" dirty="0"/>
              <a:t>  </a:t>
            </a:r>
            <a:r>
              <a:rPr lang="ru-RU" sz="2800" b="1" dirty="0" err="1"/>
              <a:t>чому</a:t>
            </a:r>
            <a:r>
              <a:rPr lang="ru-RU" sz="2800" b="1" dirty="0"/>
              <a:t>  люди  </a:t>
            </a:r>
            <a:r>
              <a:rPr lang="ru-RU" sz="2800" b="1" dirty="0" err="1"/>
              <a:t>стають</a:t>
            </a:r>
            <a:r>
              <a:rPr lang="ru-RU" sz="2800" b="1" dirty="0"/>
              <a:t> </a:t>
            </a:r>
            <a:r>
              <a:rPr lang="ru-RU" sz="2800" b="1" dirty="0" err="1"/>
              <a:t>історичними</a:t>
            </a:r>
            <a:r>
              <a:rPr lang="ru-RU" sz="2800" b="1" dirty="0"/>
              <a:t> </a:t>
            </a:r>
            <a:r>
              <a:rPr lang="ru-RU" sz="2800" b="1" dirty="0" err="1"/>
              <a:t>діячами</a:t>
            </a:r>
            <a:r>
              <a:rPr lang="ru-RU" sz="2800" b="1" dirty="0"/>
              <a:t>?</a:t>
            </a:r>
            <a:endParaRPr lang="uk-UA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24944"/>
            <a:ext cx="258490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2695575" cy="3533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55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ІСТОРИЧНІ ДІЯЧІ </a:t>
            </a:r>
            <a:r>
              <a:rPr lang="uk-UA" sz="2800" dirty="0" smtClean="0"/>
              <a:t>– ЛЮДИ, ЧИЯ ДІЯЛЬНІСТЬ ЗМІНИЛА ЖИТТЯ СУСПІЛЬСТВА У МИНУЛОМУ І ПРОДОВЖУЄ ВПЛИВАТИ НА НЬОГО СЬОГОДНІ.</a:t>
            </a:r>
            <a:endParaRPr lang="uk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15" y="3113584"/>
            <a:ext cx="5005833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59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БІОГРАФІЯ</a:t>
            </a:r>
            <a:r>
              <a:rPr lang="uk-UA" sz="2800" dirty="0" smtClean="0"/>
              <a:t> – ЖИТТЄПИС (ОПИС ЖИТТЯ ЛЮДИНИ).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209558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93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людей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 smtClean="0"/>
              <a:t>історична</a:t>
            </a:r>
            <a:r>
              <a:rPr lang="ru-RU" dirty="0" smtClean="0"/>
              <a:t> наука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>
            <a:normAutofit/>
          </a:bodyPr>
          <a:lstStyle/>
          <a:p>
            <a:r>
              <a:rPr lang="uk-UA" sz="2800" b="1" dirty="0"/>
              <a:t>Знайдіть у тексті відомості про групи людей, життя та </a:t>
            </a:r>
            <a:r>
              <a:rPr lang="uk-UA" sz="2800" b="1" dirty="0" smtClean="0"/>
              <a:t>діяльність яких </a:t>
            </a:r>
            <a:r>
              <a:rPr lang="uk-UA" sz="2800" b="1" dirty="0"/>
              <a:t>вивчають історики. Визначте, чим вони відрізняються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3744416" cy="2901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8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r>
              <a:rPr lang="ru-RU" sz="2800" b="1" dirty="0"/>
              <a:t>Народ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велика </a:t>
            </a:r>
            <a:r>
              <a:rPr lang="ru-RU" sz="2800" dirty="0" err="1"/>
              <a:t>група</a:t>
            </a:r>
            <a:r>
              <a:rPr lang="ru-RU" sz="2800" dirty="0"/>
              <a:t> </a:t>
            </a:r>
            <a:r>
              <a:rPr lang="ru-RU" sz="2800" dirty="0" smtClean="0"/>
              <a:t>людей, яка </a:t>
            </a:r>
            <a:r>
              <a:rPr lang="ru-RU" sz="2800" dirty="0" err="1"/>
              <a:t>живе</a:t>
            </a:r>
            <a:r>
              <a:rPr lang="ru-RU" sz="2800" dirty="0"/>
              <a:t> на </a:t>
            </a:r>
            <a:r>
              <a:rPr lang="ru-RU" sz="2800" dirty="0" err="1"/>
              <a:t>певній</a:t>
            </a:r>
            <a:r>
              <a:rPr lang="ru-RU" sz="2800" dirty="0"/>
              <a:t>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і </a:t>
            </a:r>
            <a:r>
              <a:rPr lang="ru-RU" sz="2800" dirty="0" err="1"/>
              <a:t>відрізняється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 smtClean="0"/>
              <a:t>сусідів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особливостями</a:t>
            </a:r>
            <a:r>
              <a:rPr lang="ru-RU" sz="2800" dirty="0" smtClean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, </a:t>
            </a:r>
            <a:r>
              <a:rPr lang="ru-RU" sz="2800" dirty="0" err="1" smtClean="0"/>
              <a:t>культури</a:t>
            </a:r>
            <a:r>
              <a:rPr lang="ru-RU" sz="2800" dirty="0" smtClean="0"/>
              <a:t> і </a:t>
            </a:r>
            <a:r>
              <a:rPr lang="ru-RU" sz="2800" dirty="0"/>
              <a:t>способу </a:t>
            </a:r>
            <a:r>
              <a:rPr lang="ru-RU" sz="2800" dirty="0" err="1"/>
              <a:t>життя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286500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004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220</TotalTime>
  <Words>604</Words>
  <Application>Microsoft Office PowerPoint</Application>
  <PresentationFormat>Екран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Суміжність</vt:lpstr>
      <vt:lpstr>Про кого розповідає історія </vt:lpstr>
      <vt:lpstr>Мета уроку</vt:lpstr>
      <vt:lpstr>Презентація PowerPoint</vt:lpstr>
      <vt:lpstr>Презентація PowerPoint</vt:lpstr>
      <vt:lpstr>1.  Хто такі історичні діячі</vt:lpstr>
      <vt:lpstr>Презентація PowerPoint</vt:lpstr>
      <vt:lpstr>Презентація PowerPoint</vt:lpstr>
      <vt:lpstr>2. Які групи людей вивчає історична наука</vt:lpstr>
      <vt:lpstr>Презентація PowerPoint</vt:lpstr>
      <vt:lpstr>Презентація PowerPoint</vt:lpstr>
      <vt:lpstr>ЗАВДАННЯ!</vt:lpstr>
      <vt:lpstr>3. Як досліджують життя і діяльність видатних людей?</vt:lpstr>
      <vt:lpstr>Презентація PowerPoint</vt:lpstr>
      <vt:lpstr>ЗАВДАННЯ!</vt:lpstr>
      <vt:lpstr>САМОПЕРЕВІРКА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кого розповідає історія </dc:title>
  <dc:creator>Sara Yasmeen (Wipro Technologies)</dc:creator>
  <cp:lastModifiedBy>Віталік</cp:lastModifiedBy>
  <cp:revision>8</cp:revision>
  <dcterms:created xsi:type="dcterms:W3CDTF">2010-02-23T11:30:32Z</dcterms:created>
  <dcterms:modified xsi:type="dcterms:W3CDTF">2017-11-19T18:38:02Z</dcterms:modified>
</cp:coreProperties>
</file>