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616908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Александра королем став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Петар</a:t>
            </a:r>
            <a:r>
              <a:rPr lang="ru-RU" dirty="0" smtClean="0"/>
              <a:t> </a:t>
            </a:r>
            <a:r>
              <a:rPr lang="en-US" dirty="0" smtClean="0"/>
              <a:t>II (11 </a:t>
            </a:r>
            <a:r>
              <a:rPr lang="ru-RU" dirty="0" err="1" smtClean="0"/>
              <a:t>років</a:t>
            </a:r>
            <a:r>
              <a:rPr lang="ru-RU" dirty="0" smtClean="0"/>
              <a:t>), а регентом — принц Павел.</a:t>
            </a:r>
          </a:p>
          <a:p>
            <a:pPr>
              <a:buNone/>
            </a:pPr>
            <a:r>
              <a:rPr lang="ru-RU" dirty="0" smtClean="0"/>
              <a:t> У 1935 р. уряд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М.Стоядинович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подо¬лати</a:t>
            </a:r>
            <a:r>
              <a:rPr lang="ru-RU" dirty="0" smtClean="0"/>
              <a:t> кризу в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. </a:t>
            </a:r>
            <a:r>
              <a:rPr lang="ru-RU" dirty="0" err="1" smtClean="0"/>
              <a:t>Розуміючи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при¬боркання</a:t>
            </a:r>
            <a:r>
              <a:rPr lang="ru-RU" dirty="0" smtClean="0"/>
              <a:t> </a:t>
            </a:r>
            <a:r>
              <a:rPr lang="ru-RU" dirty="0" err="1" smtClean="0"/>
              <a:t>хорватських</a:t>
            </a:r>
            <a:r>
              <a:rPr lang="ru-RU" dirty="0" smtClean="0"/>
              <a:t> </a:t>
            </a:r>
            <a:r>
              <a:rPr lang="ru-RU" dirty="0" err="1" smtClean="0"/>
              <a:t>сепаратистів</a:t>
            </a:r>
            <a:r>
              <a:rPr lang="ru-RU" dirty="0" smtClean="0"/>
              <a:t> треба </a:t>
            </a:r>
            <a:r>
              <a:rPr lang="ru-RU" dirty="0" err="1" smtClean="0"/>
              <a:t>позбавити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зовніш¬ньої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уклав</a:t>
            </a:r>
            <a:r>
              <a:rPr lang="ru-RU" dirty="0" smtClean="0"/>
              <a:t> конкордат </a:t>
            </a:r>
            <a:r>
              <a:rPr lang="ru-RU" dirty="0" err="1" smtClean="0"/>
              <a:t>із</a:t>
            </a:r>
            <a:r>
              <a:rPr lang="ru-RU" dirty="0" smtClean="0"/>
              <a:t> Ватиканом,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католицька</a:t>
            </a:r>
            <a:r>
              <a:rPr lang="ru-RU" dirty="0" smtClean="0"/>
              <a:t> </a:t>
            </a:r>
            <a:r>
              <a:rPr lang="ru-RU" dirty="0" err="1" smtClean="0"/>
              <a:t>церква</a:t>
            </a:r>
            <a:r>
              <a:rPr lang="ru-RU" dirty="0" smtClean="0"/>
              <a:t> (</a:t>
            </a:r>
            <a:r>
              <a:rPr lang="ru-RU" dirty="0" err="1" smtClean="0"/>
              <a:t>хорвати-католики</a:t>
            </a:r>
            <a:r>
              <a:rPr lang="ru-RU" dirty="0" smtClean="0"/>
              <a:t>) </a:t>
            </a:r>
            <a:r>
              <a:rPr lang="ru-RU" dirty="0" err="1" smtClean="0"/>
              <a:t>отримувала</a:t>
            </a:r>
            <a:r>
              <a:rPr lang="ru-RU" dirty="0" smtClean="0"/>
              <a:t> ряд </a:t>
            </a:r>
            <a:r>
              <a:rPr lang="ru-RU" dirty="0" err="1" smtClean="0"/>
              <a:t>при¬вілеїв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урядом </a:t>
            </a:r>
            <a:r>
              <a:rPr lang="ru-RU" dirty="0" err="1" smtClean="0"/>
              <a:t>і</a:t>
            </a:r>
            <a:r>
              <a:rPr lang="ru-RU" dirty="0" smtClean="0"/>
              <a:t> православною </a:t>
            </a:r>
            <a:r>
              <a:rPr lang="ru-RU" dirty="0" err="1" smtClean="0"/>
              <a:t>церквою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У 1937 р. </a:t>
            </a:r>
            <a:r>
              <a:rPr lang="ru-RU" dirty="0" err="1" smtClean="0"/>
              <a:t>Стоядинович</a:t>
            </a:r>
            <a:r>
              <a:rPr lang="ru-RU" dirty="0" smtClean="0"/>
              <a:t> </a:t>
            </a:r>
            <a:r>
              <a:rPr lang="ru-RU" dirty="0" err="1" smtClean="0"/>
              <a:t>уклав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Болгарією</a:t>
            </a:r>
            <a:r>
              <a:rPr lang="ru-RU" dirty="0" smtClean="0"/>
              <a:t> та </a:t>
            </a:r>
            <a:r>
              <a:rPr lang="ru-RU" dirty="0" err="1" smtClean="0"/>
              <a:t>Італією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король </a:t>
            </a:r>
            <a:r>
              <a:rPr lang="ru-RU" dirty="0" err="1" smtClean="0"/>
              <a:t>надав</a:t>
            </a:r>
            <a:r>
              <a:rPr lang="ru-RU" dirty="0" smtClean="0"/>
              <a:t> право </a:t>
            </a:r>
            <a:r>
              <a:rPr lang="ru-RU" dirty="0" err="1" smtClean="0"/>
              <a:t>формувати</a:t>
            </a:r>
            <a:r>
              <a:rPr lang="ru-RU" dirty="0" smtClean="0"/>
              <a:t> уряд </a:t>
            </a:r>
            <a:r>
              <a:rPr lang="ru-RU" dirty="0" err="1" smtClean="0"/>
              <a:t>Д.Цветковичу</a:t>
            </a:r>
            <a:r>
              <a:rPr lang="ru-RU" dirty="0" smtClean="0"/>
              <a:t> (</a:t>
            </a:r>
            <a:r>
              <a:rPr lang="ru-RU" dirty="0" err="1" smtClean="0"/>
              <a:t>лютий</a:t>
            </a:r>
            <a:r>
              <a:rPr lang="ru-RU" dirty="0" smtClean="0"/>
              <a:t> 1939 р.).</a:t>
            </a:r>
          </a:p>
          <a:p>
            <a:pPr>
              <a:buNone/>
            </a:pPr>
            <a:r>
              <a:rPr lang="ru-RU" dirty="0" smtClean="0"/>
              <a:t> 26 </a:t>
            </a:r>
            <a:r>
              <a:rPr lang="ru-RU" dirty="0" err="1" smtClean="0"/>
              <a:t>серпня</a:t>
            </a:r>
            <a:r>
              <a:rPr lang="ru-RU" dirty="0" smtClean="0"/>
              <a:t> 1939 р.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уряду </a:t>
            </a:r>
            <a:r>
              <a:rPr lang="ru-RU" dirty="0" err="1" smtClean="0"/>
              <a:t>підписав</a:t>
            </a:r>
            <a:r>
              <a:rPr lang="ru-RU" dirty="0" smtClean="0"/>
              <a:t> угоду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ліде¬ром</a:t>
            </a:r>
            <a:r>
              <a:rPr lang="ru-RU" dirty="0" smtClean="0"/>
              <a:t> </a:t>
            </a:r>
            <a:r>
              <a:rPr lang="ru-RU" dirty="0" err="1" smtClean="0"/>
              <a:t>хорватського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В.Мачеком</a:t>
            </a:r>
            <a:r>
              <a:rPr lang="ru-RU" dirty="0" smtClean="0"/>
              <a:t> про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Хорватської</a:t>
            </a:r>
            <a:r>
              <a:rPr lang="ru-RU" dirty="0" smtClean="0"/>
              <a:t> </a:t>
            </a:r>
            <a:r>
              <a:rPr lang="ru-RU" dirty="0" err="1" smtClean="0"/>
              <a:t>самостійної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Пронімецька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Цветковича</a:t>
            </a:r>
            <a:r>
              <a:rPr lang="ru-RU" dirty="0" smtClean="0"/>
              <a:t> мала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при¬єднання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 до </a:t>
            </a:r>
            <a:r>
              <a:rPr lang="ru-RU" dirty="0" err="1" smtClean="0"/>
              <a:t>Троїстого</a:t>
            </a:r>
            <a:r>
              <a:rPr lang="ru-RU" dirty="0" smtClean="0"/>
              <a:t> пакту </a:t>
            </a:r>
            <a:r>
              <a:rPr lang="ru-RU" dirty="0" err="1" smtClean="0"/>
              <a:t>фашистських</a:t>
            </a:r>
            <a:r>
              <a:rPr lang="ru-RU" dirty="0" smtClean="0"/>
              <a:t> держав —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 та </a:t>
            </a:r>
            <a:r>
              <a:rPr lang="ru-RU" dirty="0" err="1" smtClean="0"/>
              <a:t>Японії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27 </a:t>
            </a:r>
            <a:r>
              <a:rPr lang="ru-RU" dirty="0" err="1" smtClean="0"/>
              <a:t>березня</a:t>
            </a:r>
            <a:r>
              <a:rPr lang="ru-RU" dirty="0" smtClean="0"/>
              <a:t> 1941 р. </a:t>
            </a:r>
            <a:r>
              <a:rPr lang="ru-RU" dirty="0" err="1" smtClean="0"/>
              <a:t>стався</a:t>
            </a:r>
            <a:r>
              <a:rPr lang="ru-RU" dirty="0" smtClean="0"/>
              <a:t> переворот.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усунуто</a:t>
            </a:r>
            <a:r>
              <a:rPr lang="ru-RU" dirty="0" smtClean="0"/>
              <a:t> регента принца </a:t>
            </a:r>
            <a:r>
              <a:rPr lang="ru-RU" dirty="0" err="1" smtClean="0"/>
              <a:t>Павела</a:t>
            </a:r>
            <a:r>
              <a:rPr lang="ru-RU" dirty="0" smtClean="0"/>
              <a:t> та уряд </a:t>
            </a:r>
            <a:r>
              <a:rPr lang="ru-RU" dirty="0" err="1" smtClean="0"/>
              <a:t>Цветковича</a:t>
            </a:r>
            <a:r>
              <a:rPr lang="ru-RU" dirty="0" smtClean="0"/>
              <a:t>, а </a:t>
            </a:r>
            <a:r>
              <a:rPr lang="ru-RU" dirty="0" err="1" smtClean="0"/>
              <a:t>Петара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smtClean="0"/>
              <a:t>короновано. </a:t>
            </a:r>
            <a:r>
              <a:rPr lang="ru-RU" dirty="0" err="1" smtClean="0"/>
              <a:t>Створювався</a:t>
            </a:r>
            <a:r>
              <a:rPr lang="ru-RU" dirty="0" smtClean="0"/>
              <a:t> уряд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Д.Симовичем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проанглійський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переворот, </a:t>
            </a:r>
            <a:r>
              <a:rPr lang="ru-RU" dirty="0" err="1" smtClean="0"/>
              <a:t>під¬триманий</a:t>
            </a:r>
            <a:r>
              <a:rPr lang="ru-RU" dirty="0" smtClean="0"/>
              <a:t> демократичною </a:t>
            </a:r>
            <a:r>
              <a:rPr lang="ru-RU" dirty="0" err="1" smtClean="0"/>
              <a:t>опозицією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10 </a:t>
            </a:r>
            <a:r>
              <a:rPr lang="ru-RU" dirty="0" err="1" smtClean="0"/>
              <a:t>квітня</a:t>
            </a:r>
            <a:r>
              <a:rPr lang="ru-RU" dirty="0" smtClean="0"/>
              <a:t> </a:t>
            </a:r>
            <a:r>
              <a:rPr lang="ru-RU" dirty="0" err="1" smtClean="0"/>
              <a:t>Хорватія</a:t>
            </a:r>
            <a:r>
              <a:rPr lang="ru-RU" dirty="0" smtClean="0"/>
              <a:t> проголосила </a:t>
            </a:r>
            <a:r>
              <a:rPr lang="ru-RU" dirty="0" err="1" smtClean="0"/>
              <a:t>незалежність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Італією</a:t>
            </a:r>
            <a:r>
              <a:rPr lang="ru-RU" dirty="0" smtClean="0"/>
              <a:t> та </a:t>
            </a:r>
            <a:r>
              <a:rPr lang="ru-RU" dirty="0" err="1" smtClean="0"/>
              <a:t>Хорватією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визнавала</a:t>
            </a:r>
            <a:r>
              <a:rPr lang="ru-RU" dirty="0" smtClean="0"/>
              <a:t>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цілісність</a:t>
            </a:r>
            <a:r>
              <a:rPr lang="ru-RU" dirty="0" smtClean="0"/>
              <a:t> </a:t>
            </a:r>
            <a:r>
              <a:rPr lang="ru-RU" dirty="0" err="1" smtClean="0"/>
              <a:t>Хорватії</a:t>
            </a:r>
            <a:r>
              <a:rPr lang="ru-RU" dirty="0" smtClean="0"/>
              <a:t>, а </a:t>
            </a:r>
            <a:r>
              <a:rPr lang="ru-RU" dirty="0" err="1" smtClean="0"/>
              <a:t>Хорватія</a:t>
            </a:r>
            <a:r>
              <a:rPr lang="ru-RU" dirty="0" smtClean="0"/>
              <a:t> </a:t>
            </a:r>
            <a:r>
              <a:rPr lang="ru-RU" dirty="0" err="1" smtClean="0"/>
              <a:t>зобов'язувалася</a:t>
            </a:r>
            <a:r>
              <a:rPr lang="ru-RU" dirty="0" smtClean="0"/>
              <a:t> не </a:t>
            </a:r>
            <a:r>
              <a:rPr lang="ru-RU" dirty="0" err="1" smtClean="0"/>
              <a:t>мати</a:t>
            </a:r>
            <a:r>
              <a:rPr lang="ru-RU" dirty="0" smtClean="0"/>
              <a:t> флоту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пропускати</a:t>
            </a:r>
            <a:r>
              <a:rPr lang="ru-RU" dirty="0" smtClean="0"/>
              <a:t> </a:t>
            </a:r>
            <a:r>
              <a:rPr lang="ru-RU" dirty="0" err="1" smtClean="0"/>
              <a:t>італійські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через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. </a:t>
            </a:r>
            <a:r>
              <a:rPr lang="ru-RU" dirty="0" err="1" smtClean="0"/>
              <a:t>Решту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поділено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Болгарією</a:t>
            </a:r>
            <a:r>
              <a:rPr lang="ru-RU" dirty="0" smtClean="0"/>
              <a:t>, </a:t>
            </a:r>
            <a:r>
              <a:rPr lang="ru-RU" dirty="0" err="1" smtClean="0"/>
              <a:t>Угорщиною</a:t>
            </a:r>
            <a:r>
              <a:rPr lang="ru-RU" dirty="0" smtClean="0"/>
              <a:t>, </a:t>
            </a:r>
            <a:r>
              <a:rPr lang="ru-RU" dirty="0" err="1" smtClean="0"/>
              <a:t>Німеччи¬ною</a:t>
            </a:r>
            <a:r>
              <a:rPr lang="ru-RU" dirty="0" smtClean="0"/>
              <a:t> та </a:t>
            </a:r>
            <a:r>
              <a:rPr lang="ru-RU" dirty="0" err="1" smtClean="0"/>
              <a:t>Італією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Державна символіка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357562"/>
            <a:ext cx="3215654" cy="213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500166" y="278605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Прапор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285992"/>
            <a:ext cx="2234123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500826" y="5214950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Герб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Розташування на карті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0180" y="3571876"/>
            <a:ext cx="5483820" cy="252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2214554"/>
            <a:ext cx="31432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Історичний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 smtClean="0"/>
          </a:p>
          <a:p>
            <a:r>
              <a:rPr lang="ru-RU" dirty="0" err="1" smtClean="0"/>
              <a:t>Міжвоєнний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 smtClean="0"/>
          </a:p>
          <a:p>
            <a:r>
              <a:rPr lang="ru-RU" dirty="0" smtClean="0"/>
              <a:t> - Союз	1 </a:t>
            </a:r>
            <a:r>
              <a:rPr lang="ru-RU" dirty="0" err="1" smtClean="0"/>
              <a:t>грудня</a:t>
            </a:r>
            <a:r>
              <a:rPr lang="ru-RU" dirty="0" smtClean="0"/>
              <a:t> 1918</a:t>
            </a:r>
          </a:p>
          <a:p>
            <a:r>
              <a:rPr lang="ru-RU" dirty="0" smtClean="0"/>
              <a:t> -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 6 </a:t>
            </a:r>
            <a:r>
              <a:rPr lang="ru-RU" dirty="0" err="1" smtClean="0"/>
              <a:t>липня</a:t>
            </a:r>
            <a:r>
              <a:rPr lang="ru-RU" dirty="0" smtClean="0"/>
              <a:t>, 1929</a:t>
            </a:r>
          </a:p>
          <a:p>
            <a:r>
              <a:rPr lang="ru-RU" dirty="0" smtClean="0"/>
              <a:t> - </a:t>
            </a:r>
            <a:r>
              <a:rPr lang="ru-RU" dirty="0" err="1" smtClean="0"/>
              <a:t>Югославська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dirty="0" err="1" smtClean="0"/>
              <a:t>квітень</a:t>
            </a:r>
            <a:r>
              <a:rPr lang="ru-RU" dirty="0" smtClean="0"/>
              <a:t>, 1941</a:t>
            </a:r>
          </a:p>
          <a:p>
            <a:r>
              <a:rPr lang="ru-RU" dirty="0" smtClean="0"/>
              <a:t> - </a:t>
            </a:r>
            <a:r>
              <a:rPr lang="ru-RU" dirty="0" err="1" smtClean="0"/>
              <a:t>Соціалістична</a:t>
            </a:r>
            <a:r>
              <a:rPr lang="ru-RU" dirty="0" smtClean="0"/>
              <a:t> 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 29 листопада 1945</a:t>
            </a: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Утворення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643050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Королівство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утворене</a:t>
            </a:r>
            <a:r>
              <a:rPr lang="ru-RU" sz="1400" dirty="0" smtClean="0"/>
              <a:t> 1 </a:t>
            </a:r>
            <a:r>
              <a:rPr lang="ru-RU" sz="1400" dirty="0" err="1" smtClean="0"/>
              <a:t>грудня</a:t>
            </a:r>
            <a:r>
              <a:rPr lang="ru-RU" sz="1400" dirty="0" smtClean="0"/>
              <a:t> 1918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назвою</a:t>
            </a:r>
            <a:r>
              <a:rPr lang="ru-RU" sz="1400" dirty="0" smtClean="0"/>
              <a:t> «</a:t>
            </a:r>
            <a:r>
              <a:rPr lang="ru-RU" sz="1400" dirty="0" err="1" smtClean="0"/>
              <a:t>Королівство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Сербів</a:t>
            </a:r>
            <a:r>
              <a:rPr lang="ru-RU" sz="1400" dirty="0" smtClean="0"/>
              <a:t>, </a:t>
            </a:r>
            <a:r>
              <a:rPr lang="ru-RU" sz="1400" dirty="0" err="1" smtClean="0"/>
              <a:t>Хорватів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Словенців</a:t>
            </a:r>
            <a:r>
              <a:rPr lang="ru-RU" sz="1400" dirty="0" smtClean="0"/>
              <a:t>» (серб. </a:t>
            </a:r>
            <a:r>
              <a:rPr lang="ru-RU" sz="1400" dirty="0" err="1" smtClean="0"/>
              <a:t>Краљевина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Срба</a:t>
            </a:r>
            <a:r>
              <a:rPr lang="ru-RU" sz="1400" dirty="0" smtClean="0"/>
              <a:t>, </a:t>
            </a:r>
            <a:r>
              <a:rPr lang="ru-RU" sz="1400" dirty="0" err="1" smtClean="0"/>
              <a:t>Хрвата</a:t>
            </a:r>
            <a:r>
              <a:rPr lang="ru-RU" sz="1400" dirty="0" smtClean="0"/>
              <a:t> и </a:t>
            </a:r>
            <a:r>
              <a:rPr lang="ru-RU" sz="1400" dirty="0" err="1" smtClean="0"/>
              <a:t>Словенаца</a:t>
            </a:r>
            <a:r>
              <a:rPr lang="ru-RU" sz="1400" dirty="0" smtClean="0"/>
              <a:t> / </a:t>
            </a:r>
            <a:r>
              <a:rPr lang="en-US" sz="1400" dirty="0" err="1" smtClean="0"/>
              <a:t>Kraljevina</a:t>
            </a:r>
            <a:r>
              <a:rPr lang="en-US" sz="1400" dirty="0" smtClean="0"/>
              <a:t> </a:t>
            </a:r>
            <a:r>
              <a:rPr lang="en-US" sz="1400" dirty="0" err="1" smtClean="0"/>
              <a:t>Srba</a:t>
            </a:r>
            <a:r>
              <a:rPr lang="en-US" sz="1400" dirty="0" smtClean="0"/>
              <a:t>, </a:t>
            </a:r>
            <a:r>
              <a:rPr lang="en-US" sz="1400" dirty="0" err="1" smtClean="0"/>
              <a:t>Hrvata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Slovenaca</a:t>
            </a:r>
            <a:r>
              <a:rPr lang="en-US" sz="1400" dirty="0" smtClean="0"/>
              <a:t>, </a:t>
            </a:r>
            <a:r>
              <a:rPr lang="ru-RU" sz="1400" dirty="0" err="1" smtClean="0"/>
              <a:t>хорв</a:t>
            </a:r>
            <a:r>
              <a:rPr lang="ru-RU" sz="1400" dirty="0" smtClean="0"/>
              <a:t>. </a:t>
            </a:r>
            <a:r>
              <a:rPr lang="en-US" sz="1400" dirty="0" err="1" smtClean="0"/>
              <a:t>Kraljevina</a:t>
            </a:r>
            <a:r>
              <a:rPr lang="en-US" sz="1400" dirty="0" smtClean="0"/>
              <a:t> </a:t>
            </a:r>
            <a:r>
              <a:rPr lang="en-US" sz="1400" dirty="0" err="1" smtClean="0"/>
              <a:t>Srba</a:t>
            </a:r>
            <a:r>
              <a:rPr lang="en-US" sz="1400" dirty="0" smtClean="0"/>
              <a:t>, </a:t>
            </a:r>
            <a:r>
              <a:rPr lang="en-US" sz="1400" dirty="0" err="1" smtClean="0"/>
              <a:t>Hrvata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Slovenaca</a:t>
            </a:r>
            <a:r>
              <a:rPr lang="en-US" sz="1400" dirty="0" smtClean="0"/>
              <a:t>, </a:t>
            </a:r>
            <a:r>
              <a:rPr lang="ru-RU" sz="1400" dirty="0" err="1" smtClean="0"/>
              <a:t>словен</a:t>
            </a:r>
            <a:r>
              <a:rPr lang="ru-RU" sz="1400" dirty="0" smtClean="0"/>
              <a:t>. </a:t>
            </a:r>
            <a:r>
              <a:rPr lang="en-US" sz="1400" dirty="0" err="1" smtClean="0"/>
              <a:t>Kraljevina</a:t>
            </a:r>
            <a:r>
              <a:rPr lang="en-US" sz="1400" dirty="0" smtClean="0"/>
              <a:t> </a:t>
            </a:r>
            <a:r>
              <a:rPr lang="en-US" sz="1400" dirty="0" err="1" smtClean="0"/>
              <a:t>Srbov</a:t>
            </a:r>
            <a:r>
              <a:rPr lang="en-US" sz="1400" dirty="0" smtClean="0"/>
              <a:t>, </a:t>
            </a:r>
            <a:r>
              <a:rPr lang="en-US" sz="1400" dirty="0" err="1" smtClean="0"/>
              <a:t>Hrvatov</a:t>
            </a:r>
            <a:r>
              <a:rPr lang="en-US" sz="1400" dirty="0" smtClean="0"/>
              <a:t> in </a:t>
            </a:r>
            <a:r>
              <a:rPr lang="en-US" sz="1400" dirty="0" err="1" smtClean="0"/>
              <a:t>Slovencev</a:t>
            </a:r>
            <a:r>
              <a:rPr lang="en-US" sz="1400" dirty="0" smtClean="0"/>
              <a:t>)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— </a:t>
            </a:r>
            <a:r>
              <a:rPr lang="ru-RU" sz="1400" dirty="0" err="1" smtClean="0"/>
              <a:t>скорочено</a:t>
            </a:r>
            <a:r>
              <a:rPr lang="ru-RU" sz="1400" dirty="0" smtClean="0"/>
              <a:t> — </a:t>
            </a:r>
            <a:r>
              <a:rPr lang="ru-RU" sz="1400" dirty="0" err="1" smtClean="0"/>
              <a:t>Королівство</a:t>
            </a:r>
            <a:r>
              <a:rPr lang="ru-RU" sz="1400" dirty="0" smtClean="0"/>
              <a:t> СХС (</a:t>
            </a:r>
            <a:r>
              <a:rPr lang="ru-RU" sz="1400" dirty="0" err="1" smtClean="0"/>
              <a:t>Краљевина</a:t>
            </a:r>
            <a:r>
              <a:rPr lang="ru-RU" sz="1400" dirty="0" smtClean="0"/>
              <a:t> СХС / </a:t>
            </a:r>
            <a:r>
              <a:rPr lang="en-US" sz="1400" dirty="0" err="1" smtClean="0"/>
              <a:t>Kraljevina</a:t>
            </a:r>
            <a:r>
              <a:rPr lang="en-US" sz="1400" dirty="0" smtClean="0"/>
              <a:t> SHS).</a:t>
            </a:r>
          </a:p>
          <a:p>
            <a:endParaRPr lang="en-US" sz="1400" dirty="0" smtClean="0"/>
          </a:p>
          <a:p>
            <a:r>
              <a:rPr lang="en-US" sz="1400" dirty="0" smtClean="0"/>
              <a:t>1 </a:t>
            </a:r>
            <a:r>
              <a:rPr lang="ru-RU" sz="1400" dirty="0" err="1" smtClean="0"/>
              <a:t>грудня</a:t>
            </a:r>
            <a:r>
              <a:rPr lang="ru-RU" sz="1400" dirty="0" smtClean="0"/>
              <a:t> 1918 </a:t>
            </a:r>
            <a:r>
              <a:rPr lang="ru-RU" sz="1400" dirty="0" err="1" smtClean="0"/>
              <a:t>новим</a:t>
            </a:r>
            <a:r>
              <a:rPr lang="ru-RU" sz="1400" dirty="0" smtClean="0"/>
              <a:t> королем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оголошено</a:t>
            </a:r>
            <a:r>
              <a:rPr lang="ru-RU" sz="1400" dirty="0" smtClean="0"/>
              <a:t> Александр </a:t>
            </a:r>
            <a:r>
              <a:rPr lang="en-US" sz="1400" dirty="0" smtClean="0"/>
              <a:t>I </a:t>
            </a:r>
            <a:r>
              <a:rPr lang="ru-RU" sz="1400" dirty="0" err="1" smtClean="0"/>
              <a:t>Карагеоргієвич</a:t>
            </a:r>
            <a:r>
              <a:rPr lang="ru-RU" sz="1400" dirty="0" smtClean="0"/>
              <a:t>, принц-регент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батько</a:t>
            </a:r>
            <a:r>
              <a:rPr lang="ru-RU" sz="1400" dirty="0" smtClean="0"/>
              <a:t>, Петр </a:t>
            </a:r>
            <a:r>
              <a:rPr lang="en-US" sz="1400" dirty="0" smtClean="0"/>
              <a:t>I </a:t>
            </a:r>
            <a:r>
              <a:rPr lang="ru-RU" sz="1400" dirty="0" err="1" smtClean="0"/>
              <a:t>Карагеоргієвич</a:t>
            </a:r>
            <a:r>
              <a:rPr lang="ru-RU" sz="1400" dirty="0" smtClean="0"/>
              <a:t>. </a:t>
            </a:r>
            <a:r>
              <a:rPr lang="ru-RU" sz="1400" dirty="0" err="1" smtClean="0"/>
              <a:t>Нове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Королівство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складене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досі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королівств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Сербії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Чорногорії</a:t>
            </a:r>
            <a:r>
              <a:rPr lang="ru-RU" sz="1400" dirty="0" smtClean="0"/>
              <a:t> (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об'єднались</a:t>
            </a:r>
            <a:r>
              <a:rPr lang="ru-RU" sz="1400" dirty="0" smtClean="0"/>
              <a:t> за </a:t>
            </a:r>
            <a:r>
              <a:rPr lang="ru-RU" sz="1400" dirty="0" err="1" smtClean="0"/>
              <a:t>місяць</a:t>
            </a:r>
            <a:r>
              <a:rPr lang="ru-RU" sz="1400" dirty="0" smtClean="0"/>
              <a:t> до того),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території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Австро-Угорщини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Австро-Угорські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увійшли</a:t>
            </a:r>
            <a:r>
              <a:rPr lang="ru-RU" sz="1400" dirty="0" smtClean="0"/>
              <a:t> до </a:t>
            </a:r>
            <a:r>
              <a:rPr lang="ru-RU" sz="1400" dirty="0" err="1" smtClean="0"/>
              <a:t>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: </a:t>
            </a:r>
            <a:r>
              <a:rPr lang="ru-RU" sz="1400" dirty="0" err="1" smtClean="0"/>
              <a:t>Хорватія</a:t>
            </a:r>
            <a:r>
              <a:rPr lang="ru-RU" sz="1400" dirty="0" smtClean="0"/>
              <a:t>, </a:t>
            </a:r>
            <a:r>
              <a:rPr lang="ru-RU" sz="1400" dirty="0" err="1" smtClean="0"/>
              <a:t>Славонія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Воєводина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угорської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імперії</a:t>
            </a:r>
            <a:r>
              <a:rPr lang="ru-RU" sz="1400" dirty="0" smtClean="0"/>
              <a:t>, </a:t>
            </a:r>
            <a:r>
              <a:rPr lang="ru-RU" sz="1400" dirty="0" err="1" smtClean="0"/>
              <a:t>Крайна</a:t>
            </a:r>
            <a:r>
              <a:rPr lang="ru-RU" sz="1400" dirty="0" smtClean="0"/>
              <a:t>,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Штирії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більша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Далмації</a:t>
            </a:r>
            <a:r>
              <a:rPr lang="ru-RU" sz="1400" dirty="0" smtClean="0"/>
              <a:t> —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австрійської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коронна</a:t>
            </a:r>
            <a:r>
              <a:rPr lang="ru-RU" sz="1400" dirty="0" smtClean="0"/>
              <a:t> земля </a:t>
            </a:r>
            <a:r>
              <a:rPr lang="ru-RU" sz="1400" dirty="0" err="1" smtClean="0"/>
              <a:t>Боснія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Герцеговина.</a:t>
            </a:r>
            <a:endParaRPr lang="ru-RU" sz="14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королівства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85926"/>
            <a:ext cx="3476641" cy="400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57158" y="1428736"/>
            <a:ext cx="44291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/>
              <a:t>Боячись</a:t>
            </a:r>
            <a:r>
              <a:rPr lang="ru-RU" sz="1200" dirty="0" smtClean="0"/>
              <a:t> </a:t>
            </a:r>
            <a:r>
              <a:rPr lang="ru-RU" sz="1200" dirty="0" err="1" smtClean="0"/>
              <a:t>вторгнення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</a:t>
            </a:r>
            <a:r>
              <a:rPr lang="ru-RU" sz="1200" dirty="0" smtClean="0"/>
              <a:t> </a:t>
            </a:r>
            <a:r>
              <a:rPr lang="ru-RU" sz="1200" dirty="0" err="1" smtClean="0"/>
              <a:t>Осі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Другої</a:t>
            </a:r>
            <a:r>
              <a:rPr lang="ru-RU" sz="1200" dirty="0" smtClean="0"/>
              <a:t> </a:t>
            </a:r>
            <a:r>
              <a:rPr lang="ru-RU" sz="1200" dirty="0" err="1" smtClean="0"/>
              <a:t>Світової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війни</a:t>
            </a:r>
            <a:r>
              <a:rPr lang="ru-RU" sz="1200" dirty="0" smtClean="0"/>
              <a:t> регент князь </a:t>
            </a:r>
            <a:r>
              <a:rPr lang="ru-RU" sz="1200" dirty="0" err="1" smtClean="0"/>
              <a:t>Павло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підписав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Берлінський</a:t>
            </a:r>
            <a:r>
              <a:rPr lang="ru-RU" sz="1200" dirty="0" smtClean="0"/>
              <a:t> пакт (1940) 25 </a:t>
            </a:r>
            <a:r>
              <a:rPr lang="ru-RU" sz="1200" dirty="0" err="1" smtClean="0"/>
              <a:t>березня</a:t>
            </a:r>
            <a:r>
              <a:rPr lang="ru-RU" sz="1200" dirty="0" smtClean="0"/>
              <a:t> 1941, заклавши </a:t>
            </a:r>
            <a:r>
              <a:rPr lang="ru-RU" sz="1200" dirty="0" err="1" smtClean="0"/>
              <a:t>співпрацю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Віссю</a:t>
            </a:r>
            <a:r>
              <a:rPr lang="ru-RU" sz="1200" dirty="0" smtClean="0"/>
              <a:t>. </a:t>
            </a:r>
            <a:r>
              <a:rPr lang="ru-RU" sz="1200" dirty="0" err="1" smtClean="0"/>
              <a:t>Після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підписання</a:t>
            </a:r>
            <a:r>
              <a:rPr lang="ru-RU" sz="1200" dirty="0" smtClean="0"/>
              <a:t> пакту </a:t>
            </a:r>
            <a:r>
              <a:rPr lang="ru-RU" sz="1200" dirty="0" err="1" smtClean="0"/>
              <a:t>пройшли</a:t>
            </a:r>
            <a:r>
              <a:rPr lang="ru-RU" sz="1200" dirty="0" smtClean="0"/>
              <a:t> </a:t>
            </a:r>
            <a:r>
              <a:rPr lang="ru-RU" sz="1200" dirty="0" err="1" smtClean="0"/>
              <a:t>масивні</a:t>
            </a:r>
            <a:r>
              <a:rPr lang="ru-RU" sz="1200" dirty="0" smtClean="0"/>
              <a:t> </a:t>
            </a:r>
            <a:r>
              <a:rPr lang="ru-RU" sz="1200" dirty="0" err="1" smtClean="0"/>
              <a:t>демонстрації</a:t>
            </a:r>
            <a:r>
              <a:rPr lang="ru-RU" sz="1200" dirty="0" smtClean="0"/>
              <a:t> протесту в </a:t>
            </a:r>
            <a:r>
              <a:rPr lang="ru-RU" sz="1200" dirty="0" err="1" smtClean="0"/>
              <a:t>Бєлграді</a:t>
            </a:r>
            <a:r>
              <a:rPr lang="ru-RU" sz="1200" dirty="0" smtClean="0"/>
              <a:t>.</a:t>
            </a:r>
          </a:p>
          <a:p>
            <a:endParaRPr lang="ru-RU" sz="1200" dirty="0" smtClean="0"/>
          </a:p>
          <a:p>
            <a:r>
              <a:rPr lang="ru-RU" sz="1200" dirty="0" smtClean="0"/>
              <a:t>27 </a:t>
            </a:r>
            <a:r>
              <a:rPr lang="ru-RU" sz="1200" dirty="0" err="1" smtClean="0"/>
              <a:t>березня</a:t>
            </a:r>
            <a:r>
              <a:rPr lang="ru-RU" sz="1200" dirty="0" smtClean="0"/>
              <a:t>, режим князя Павла </a:t>
            </a:r>
            <a:r>
              <a:rPr lang="ru-RU" sz="1200" dirty="0" err="1" smtClean="0"/>
              <a:t>було</a:t>
            </a:r>
            <a:r>
              <a:rPr lang="ru-RU" sz="1200" dirty="0" smtClean="0"/>
              <a:t> повалено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військового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заколоту</a:t>
            </a:r>
            <a:r>
              <a:rPr lang="ru-RU" sz="1200" dirty="0" smtClean="0"/>
              <a:t> за </a:t>
            </a:r>
            <a:r>
              <a:rPr lang="ru-RU" sz="1200" dirty="0" err="1" smtClean="0"/>
              <a:t>підтримки</a:t>
            </a:r>
            <a:r>
              <a:rPr lang="ru-RU" sz="1200" dirty="0" smtClean="0"/>
              <a:t> </a:t>
            </a:r>
            <a:r>
              <a:rPr lang="ru-RU" sz="1200" dirty="0" err="1" smtClean="0"/>
              <a:t>Британії</a:t>
            </a:r>
            <a:r>
              <a:rPr lang="ru-RU" sz="1200" dirty="0" smtClean="0"/>
              <a:t>. 17-річний Петр </a:t>
            </a:r>
            <a:r>
              <a:rPr lang="en-US" sz="1200" dirty="0" smtClean="0"/>
              <a:t>II </a:t>
            </a:r>
            <a:r>
              <a:rPr lang="ru-RU" sz="1200" dirty="0" err="1" smtClean="0"/>
              <a:t>було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оголошено</a:t>
            </a:r>
            <a:r>
              <a:rPr lang="ru-RU" sz="1200" dirty="0" smtClean="0"/>
              <a:t> головою </a:t>
            </a:r>
            <a:r>
              <a:rPr lang="ru-RU" sz="1200" dirty="0" err="1" smtClean="0"/>
              <a:t>держави</a:t>
            </a:r>
            <a:r>
              <a:rPr lang="ru-RU" sz="1200" dirty="0" smtClean="0"/>
              <a:t>. Генерал </a:t>
            </a:r>
            <a:r>
              <a:rPr lang="ru-RU" sz="1200" dirty="0" err="1" smtClean="0"/>
              <a:t>Душан</a:t>
            </a:r>
            <a:r>
              <a:rPr lang="ru-RU" sz="1200" dirty="0" smtClean="0"/>
              <a:t> </a:t>
            </a:r>
            <a:r>
              <a:rPr lang="ru-RU" sz="1200" dirty="0" err="1" smtClean="0"/>
              <a:t>Симович</a:t>
            </a:r>
            <a:r>
              <a:rPr lang="ru-RU" sz="1200" dirty="0" smtClean="0"/>
              <a:t> став </a:t>
            </a:r>
            <a:r>
              <a:rPr lang="ru-RU" sz="1200" dirty="0" err="1" smtClean="0"/>
              <a:t>прем'єр-міністром</a:t>
            </a:r>
            <a:r>
              <a:rPr lang="ru-RU" sz="1200" dirty="0" smtClean="0"/>
              <a:t>. </a:t>
            </a:r>
            <a:r>
              <a:rPr lang="ru-RU" sz="1200" dirty="0" err="1" smtClean="0"/>
              <a:t>Королівство</a:t>
            </a:r>
            <a:r>
              <a:rPr lang="ru-RU" sz="1200" dirty="0" smtClean="0"/>
              <a:t> </a:t>
            </a:r>
            <a:r>
              <a:rPr lang="ru-RU" sz="1200" dirty="0" err="1" smtClean="0"/>
              <a:t>Югославія</a:t>
            </a:r>
            <a:r>
              <a:rPr lang="ru-RU" sz="1200" dirty="0" smtClean="0"/>
              <a:t> перестало </a:t>
            </a:r>
            <a:r>
              <a:rPr lang="ru-RU" sz="1200" dirty="0" err="1" smtClean="0"/>
              <a:t>підтримувати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Вісь</a:t>
            </a:r>
            <a:r>
              <a:rPr lang="ru-RU" sz="1200" dirty="0" smtClean="0"/>
              <a:t> '</a:t>
            </a:r>
            <a:r>
              <a:rPr lang="en-US" sz="1200" dirty="0" smtClean="0"/>
              <a:t>de facto', </a:t>
            </a:r>
            <a:r>
              <a:rPr lang="ru-RU" sz="1200" dirty="0" smtClean="0"/>
              <a:t>без </a:t>
            </a:r>
            <a:r>
              <a:rPr lang="ru-RU" sz="1200" dirty="0" err="1" smtClean="0"/>
              <a:t>уточнення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вихід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Берлінського</a:t>
            </a:r>
            <a:r>
              <a:rPr lang="ru-RU" sz="1200" dirty="0" smtClean="0"/>
              <a:t> пакту.</a:t>
            </a:r>
          </a:p>
          <a:p>
            <a:endParaRPr lang="ru-RU" sz="1200" dirty="0" smtClean="0"/>
          </a:p>
          <a:p>
            <a:r>
              <a:rPr lang="ru-RU" sz="1200" dirty="0" err="1" smtClean="0"/>
              <a:t>Хоча</a:t>
            </a:r>
            <a:r>
              <a:rPr lang="ru-RU" sz="1200" dirty="0" smtClean="0"/>
              <a:t> </a:t>
            </a:r>
            <a:r>
              <a:rPr lang="ru-RU" sz="1200" dirty="0" err="1" smtClean="0"/>
              <a:t>новий</a:t>
            </a:r>
            <a:r>
              <a:rPr lang="ru-RU" sz="1200" dirty="0" smtClean="0"/>
              <a:t> уряд </a:t>
            </a:r>
            <a:r>
              <a:rPr lang="ru-RU" sz="1200" dirty="0" err="1" smtClean="0"/>
              <a:t>опонував</a:t>
            </a:r>
            <a:r>
              <a:rPr lang="ru-RU" sz="1200" dirty="0" smtClean="0"/>
              <a:t> </a:t>
            </a:r>
            <a:r>
              <a:rPr lang="ru-RU" sz="1200" dirty="0" err="1" smtClean="0"/>
              <a:t>Нацистській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Німеччині</a:t>
            </a:r>
            <a:r>
              <a:rPr lang="ru-RU" sz="1200" dirty="0" smtClean="0"/>
              <a:t>,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боявся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німецький</a:t>
            </a:r>
            <a:r>
              <a:rPr lang="ru-RU" sz="1200" dirty="0" smtClean="0"/>
              <a:t> диктатор Адольф </a:t>
            </a:r>
            <a:r>
              <a:rPr lang="ru-RU" sz="1200" dirty="0" err="1" smtClean="0"/>
              <a:t>Гітлер</a:t>
            </a:r>
            <a:r>
              <a:rPr lang="ru-RU" sz="1200" dirty="0" smtClean="0"/>
              <a:t> </a:t>
            </a:r>
            <a:r>
              <a:rPr lang="ru-RU" sz="1200" dirty="0" err="1" smtClean="0"/>
              <a:t>нападе</a:t>
            </a:r>
            <a:r>
              <a:rPr lang="ru-RU" sz="1200" dirty="0" smtClean="0"/>
              <a:t> на </a:t>
            </a:r>
            <a:r>
              <a:rPr lang="ru-RU" sz="1200" dirty="0" err="1" smtClean="0"/>
              <a:t>Югославію</a:t>
            </a:r>
            <a:r>
              <a:rPr lang="ru-RU" sz="1200" dirty="0" smtClean="0"/>
              <a:t>,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Сполучене</a:t>
            </a:r>
            <a:r>
              <a:rPr lang="ru-RU" sz="1200" dirty="0" smtClean="0"/>
              <a:t> </a:t>
            </a:r>
            <a:r>
              <a:rPr lang="ru-RU" sz="1200" dirty="0" err="1" smtClean="0"/>
              <a:t>Королівство</a:t>
            </a:r>
            <a:r>
              <a:rPr lang="ru-RU" sz="1200" dirty="0" smtClean="0"/>
              <a:t> не буде </a:t>
            </a:r>
            <a:r>
              <a:rPr lang="ru-RU" sz="1200" dirty="0" err="1" smtClean="0"/>
              <a:t>мати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реальну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можливість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допомогти</a:t>
            </a:r>
            <a:r>
              <a:rPr lang="ru-RU" sz="1200" dirty="0" smtClean="0"/>
              <a:t>. 6 </a:t>
            </a:r>
            <a:r>
              <a:rPr lang="ru-RU" sz="1200" dirty="0" err="1" smtClean="0"/>
              <a:t>квітня</a:t>
            </a:r>
            <a:r>
              <a:rPr lang="ru-RU" sz="1200" dirty="0" smtClean="0"/>
              <a:t> 1941 Вермахт </a:t>
            </a:r>
            <a:r>
              <a:rPr lang="ru-RU" sz="1200" dirty="0" err="1" smtClean="0"/>
              <a:t>розпочав</a:t>
            </a:r>
            <a:r>
              <a:rPr lang="ru-RU" sz="1200" dirty="0" smtClean="0"/>
              <a:t> </a:t>
            </a:r>
            <a:r>
              <a:rPr lang="ru-RU" sz="1200" dirty="0" err="1" smtClean="0"/>
              <a:t>Югославську</a:t>
            </a:r>
            <a:r>
              <a:rPr lang="ru-RU" sz="1200" dirty="0" smtClean="0"/>
              <a:t> </a:t>
            </a:r>
            <a:r>
              <a:rPr lang="ru-RU" sz="1200" dirty="0" err="1" smtClean="0"/>
              <a:t>операцію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швидко</a:t>
            </a:r>
            <a:r>
              <a:rPr lang="ru-RU" sz="1200" dirty="0" smtClean="0"/>
              <a:t> </a:t>
            </a:r>
            <a:r>
              <a:rPr lang="ru-RU" sz="1200" dirty="0" err="1" smtClean="0"/>
              <a:t>окупував</a:t>
            </a:r>
            <a:r>
              <a:rPr lang="ru-RU" sz="1200" dirty="0" smtClean="0"/>
              <a:t> </a:t>
            </a:r>
            <a:r>
              <a:rPr lang="ru-RU" sz="1200" dirty="0" err="1" smtClean="0"/>
              <a:t>її</a:t>
            </a:r>
            <a:r>
              <a:rPr lang="ru-RU" sz="1200" dirty="0" smtClean="0"/>
              <a:t>. </a:t>
            </a:r>
            <a:r>
              <a:rPr lang="ru-RU" sz="1200" dirty="0" err="1" smtClean="0"/>
              <a:t>Королівська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сім'я</a:t>
            </a:r>
            <a:r>
              <a:rPr lang="ru-RU" sz="1200" dirty="0" smtClean="0"/>
              <a:t>, у тому </a:t>
            </a:r>
            <a:r>
              <a:rPr lang="ru-RU" sz="1200" dirty="0" err="1" smtClean="0"/>
              <a:t>числі</a:t>
            </a:r>
            <a:r>
              <a:rPr lang="ru-RU" sz="1200" dirty="0" smtClean="0"/>
              <a:t> князь Павел, </a:t>
            </a:r>
            <a:r>
              <a:rPr lang="ru-RU" sz="1200" dirty="0" err="1" smtClean="0"/>
              <a:t>втікли</a:t>
            </a:r>
            <a:r>
              <a:rPr lang="ru-RU" sz="1200" dirty="0" smtClean="0"/>
              <a:t> за кордон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інтерновані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Британією</a:t>
            </a:r>
            <a:r>
              <a:rPr lang="ru-RU" sz="1200" dirty="0" smtClean="0"/>
              <a:t> у </a:t>
            </a:r>
            <a:r>
              <a:rPr lang="ru-RU" sz="1200" dirty="0" err="1" smtClean="0"/>
              <a:t>Кенію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Вигнання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ліквідація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Петр </a:t>
            </a:r>
            <a:r>
              <a:rPr lang="en-US" dirty="0" smtClean="0"/>
              <a:t>II </a:t>
            </a:r>
            <a:r>
              <a:rPr lang="ru-RU" dirty="0" err="1" smtClean="0"/>
              <a:t>Карагеоргієвич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вигнанні</a:t>
            </a:r>
            <a:r>
              <a:rPr lang="ru-RU" dirty="0" smtClean="0"/>
              <a:t>, все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визнавався</a:t>
            </a:r>
            <a:r>
              <a:rPr lang="ru-RU" dirty="0" smtClean="0"/>
              <a:t> союзниками як король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 . З 13 </a:t>
            </a:r>
            <a:r>
              <a:rPr lang="ru-RU" dirty="0" err="1" smtClean="0"/>
              <a:t>травня</a:t>
            </a:r>
            <a:r>
              <a:rPr lang="ru-RU" dirty="0" smtClean="0"/>
              <a:t> 1941 </a:t>
            </a:r>
            <a:r>
              <a:rPr lang="ru-RU" dirty="0" err="1" smtClean="0"/>
              <a:t>сербська</a:t>
            </a:r>
            <a:r>
              <a:rPr lang="ru-RU" dirty="0" smtClean="0"/>
              <a:t> «</a:t>
            </a:r>
            <a:r>
              <a:rPr lang="ru-RU" dirty="0" err="1" smtClean="0"/>
              <a:t>Югославська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 на </a:t>
            </a:r>
            <a:r>
              <a:rPr lang="ru-RU" dirty="0" err="1" smtClean="0"/>
              <a:t>Батьківщині</a:t>
            </a:r>
            <a:r>
              <a:rPr lang="ru-RU" dirty="0" smtClean="0"/>
              <a:t>» ('</a:t>
            </a:r>
            <a:r>
              <a:rPr lang="en-US" dirty="0" err="1" smtClean="0"/>
              <a:t>Jugoslovenska</a:t>
            </a:r>
            <a:r>
              <a:rPr lang="en-US" dirty="0" smtClean="0"/>
              <a:t> </a:t>
            </a:r>
            <a:r>
              <a:rPr lang="en-US" dirty="0" err="1" smtClean="0"/>
              <a:t>vojska</a:t>
            </a:r>
            <a:r>
              <a:rPr lang="en-US" dirty="0" smtClean="0"/>
              <a:t> u </a:t>
            </a:r>
            <a:r>
              <a:rPr lang="en-US" dirty="0" err="1" smtClean="0"/>
              <a:t>otadžbini</a:t>
            </a:r>
            <a:r>
              <a:rPr lang="en-US" dirty="0" smtClean="0"/>
              <a:t>',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JVUO, </a:t>
            </a:r>
            <a:r>
              <a:rPr lang="ru-RU" dirty="0" err="1" smtClean="0"/>
              <a:t>або</a:t>
            </a:r>
            <a:r>
              <a:rPr lang="ru-RU" dirty="0" smtClean="0"/>
              <a:t> четники) </a:t>
            </a:r>
            <a:r>
              <a:rPr lang="ru-RU" dirty="0" err="1" smtClean="0"/>
              <a:t>розпочала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</a:t>
            </a:r>
            <a:r>
              <a:rPr lang="ru-RU" dirty="0" err="1" smtClean="0"/>
              <a:t>Віссю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антинімецьким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антикомуністичним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 Опору </a:t>
            </a:r>
            <a:r>
              <a:rPr lang="ru-RU" dirty="0" err="1" smtClean="0"/>
              <a:t>командував</a:t>
            </a:r>
            <a:r>
              <a:rPr lang="ru-RU" dirty="0" smtClean="0"/>
              <a:t> </a:t>
            </a:r>
            <a:r>
              <a:rPr lang="ru-RU" dirty="0" err="1" smtClean="0"/>
              <a:t>генерал-рояліст</a:t>
            </a:r>
            <a:r>
              <a:rPr lang="ru-RU" dirty="0" smtClean="0"/>
              <a:t> </a:t>
            </a:r>
            <a:r>
              <a:rPr lang="ru-RU" dirty="0" err="1" smtClean="0"/>
              <a:t>Дража</a:t>
            </a:r>
            <a:r>
              <a:rPr lang="ru-RU" dirty="0" smtClean="0"/>
              <a:t> </a:t>
            </a:r>
            <a:r>
              <a:rPr lang="ru-RU" dirty="0" err="1" smtClean="0"/>
              <a:t>Міхайлович</a:t>
            </a:r>
            <a:r>
              <a:rPr lang="ru-RU" dirty="0" smtClean="0"/>
              <a:t>.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четників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Югославський</a:t>
            </a:r>
            <a:r>
              <a:rPr lang="ru-RU" dirty="0" smtClean="0"/>
              <a:t> </a:t>
            </a:r>
            <a:r>
              <a:rPr lang="ru-RU" dirty="0" err="1" smtClean="0"/>
              <a:t>королівський</a:t>
            </a:r>
            <a:r>
              <a:rPr lang="ru-RU" dirty="0" smtClean="0"/>
              <a:t> уряд у </a:t>
            </a:r>
            <a:r>
              <a:rPr lang="ru-RU" dirty="0" err="1" smtClean="0"/>
              <a:t>вигнанні</a:t>
            </a:r>
            <a:r>
              <a:rPr lang="ru-RU" dirty="0" smtClean="0"/>
              <a:t> Петра </a:t>
            </a:r>
            <a:r>
              <a:rPr lang="en-US" dirty="0" smtClean="0"/>
              <a:t>II </a:t>
            </a:r>
            <a:r>
              <a:rPr lang="ru-RU" dirty="0" err="1" smtClean="0"/>
              <a:t>підтримували</a:t>
            </a:r>
            <a:r>
              <a:rPr lang="ru-RU" dirty="0" smtClean="0"/>
              <a:t>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США.</a:t>
            </a:r>
          </a:p>
          <a:p>
            <a:endParaRPr lang="ru-RU" dirty="0" smtClean="0"/>
          </a:p>
          <a:p>
            <a:r>
              <a:rPr lang="ru-RU" dirty="0" smtClean="0"/>
              <a:t>Але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війни</a:t>
            </a:r>
            <a:r>
              <a:rPr lang="ru-RU" dirty="0" smtClean="0"/>
              <a:t> реальна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перейшла</a:t>
            </a:r>
            <a:r>
              <a:rPr lang="ru-RU" dirty="0" smtClean="0"/>
              <a:t> до рук </a:t>
            </a:r>
            <a:r>
              <a:rPr lang="ru-RU" dirty="0" err="1" smtClean="0"/>
              <a:t>тітовських</a:t>
            </a:r>
            <a:r>
              <a:rPr lang="ru-RU" dirty="0" smtClean="0"/>
              <a:t> </a:t>
            </a:r>
            <a:r>
              <a:rPr lang="ru-RU" dirty="0" err="1" smtClean="0"/>
              <a:t>комуністичних</a:t>
            </a:r>
            <a:r>
              <a:rPr lang="ru-RU" dirty="0" smtClean="0"/>
              <a:t> партизан. У 1943, </a:t>
            </a:r>
            <a:r>
              <a:rPr lang="ru-RU" dirty="0" err="1" smtClean="0"/>
              <a:t>Тіто</a:t>
            </a:r>
            <a:r>
              <a:rPr lang="ru-RU" dirty="0" smtClean="0"/>
              <a:t> проголосив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Демократичної</a:t>
            </a:r>
            <a:r>
              <a:rPr lang="ru-RU" dirty="0" smtClean="0"/>
              <a:t> </a:t>
            </a:r>
            <a:r>
              <a:rPr lang="ru-RU" dirty="0" err="1" smtClean="0"/>
              <a:t>Федеративної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 ('</a:t>
            </a:r>
            <a:r>
              <a:rPr lang="en-US" dirty="0" err="1" smtClean="0"/>
              <a:t>Demokratska</a:t>
            </a:r>
            <a:r>
              <a:rPr lang="en-US" dirty="0" smtClean="0"/>
              <a:t> </a:t>
            </a:r>
            <a:r>
              <a:rPr lang="en-US" dirty="0" err="1" smtClean="0"/>
              <a:t>federativna</a:t>
            </a:r>
            <a:r>
              <a:rPr lang="en-US" dirty="0" smtClean="0"/>
              <a:t> </a:t>
            </a:r>
            <a:r>
              <a:rPr lang="en-US" dirty="0" err="1" smtClean="0"/>
              <a:t>Jugoslavija</a:t>
            </a:r>
            <a:r>
              <a:rPr lang="en-US" dirty="0" smtClean="0"/>
              <a:t>'). </a:t>
            </a:r>
            <a:r>
              <a:rPr lang="ru-RU" dirty="0" err="1" smtClean="0"/>
              <a:t>Поступово</a:t>
            </a:r>
            <a:r>
              <a:rPr lang="ru-RU" dirty="0" smtClean="0"/>
              <a:t> союзники </a:t>
            </a:r>
            <a:r>
              <a:rPr lang="ru-RU" dirty="0" err="1" smtClean="0"/>
              <a:t>визнали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Тіто</a:t>
            </a:r>
            <a:r>
              <a:rPr lang="ru-RU" dirty="0" smtClean="0"/>
              <a:t> </a:t>
            </a:r>
            <a:r>
              <a:rPr lang="ru-RU" dirty="0" err="1" smtClean="0"/>
              <a:t>найсильнішою</a:t>
            </a:r>
            <a:r>
              <a:rPr lang="ru-RU" dirty="0" smtClean="0"/>
              <a:t> </a:t>
            </a:r>
            <a:r>
              <a:rPr lang="ru-RU" dirty="0" err="1" smtClean="0"/>
              <a:t>опозиційною</a:t>
            </a:r>
            <a:r>
              <a:rPr lang="ru-RU" dirty="0" smtClean="0"/>
              <a:t> силою до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. Вони почали </a:t>
            </a:r>
            <a:r>
              <a:rPr lang="ru-RU" dirty="0" err="1" smtClean="0"/>
              <a:t>відправляти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партизанам </a:t>
            </a:r>
            <a:r>
              <a:rPr lang="ru-RU" dirty="0" err="1" smtClean="0"/>
              <a:t>Тіто</a:t>
            </a:r>
            <a:r>
              <a:rPr lang="ru-RU" dirty="0" smtClean="0"/>
              <a:t>, а не </a:t>
            </a:r>
            <a:r>
              <a:rPr lang="ru-RU" dirty="0" err="1" smtClean="0"/>
              <a:t>рояліським</a:t>
            </a:r>
            <a:r>
              <a:rPr lang="ru-RU" dirty="0" smtClean="0"/>
              <a:t> четникам. 16 </a:t>
            </a:r>
            <a:r>
              <a:rPr lang="ru-RU" dirty="0" err="1" smtClean="0"/>
              <a:t>червня</a:t>
            </a:r>
            <a:r>
              <a:rPr lang="ru-RU" dirty="0" smtClean="0"/>
              <a:t> 1944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підписаний</a:t>
            </a:r>
            <a:r>
              <a:rPr lang="ru-RU" dirty="0" smtClean="0"/>
              <a:t> </a:t>
            </a:r>
            <a:r>
              <a:rPr lang="ru-RU" dirty="0" err="1" smtClean="0"/>
              <a:t>Висовський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визнає</a:t>
            </a:r>
            <a:r>
              <a:rPr lang="ru-RU" dirty="0" smtClean="0"/>
              <a:t> '</a:t>
            </a:r>
            <a:r>
              <a:rPr lang="en-US" dirty="0" smtClean="0"/>
              <a:t>de facto' </a:t>
            </a:r>
            <a:r>
              <a:rPr lang="ru-RU" dirty="0" err="1" smtClean="0"/>
              <a:t>і</a:t>
            </a:r>
            <a:r>
              <a:rPr lang="ru-RU" dirty="0" smtClean="0"/>
              <a:t> '</a:t>
            </a:r>
            <a:r>
              <a:rPr lang="en-US" dirty="0" smtClean="0"/>
              <a:t>de jure' </a:t>
            </a:r>
            <a:r>
              <a:rPr lang="ru-RU" dirty="0" smtClean="0"/>
              <a:t>партизан </a:t>
            </a:r>
            <a:r>
              <a:rPr lang="ru-RU" dirty="0" err="1" smtClean="0"/>
              <a:t>Тіто</a:t>
            </a:r>
            <a:r>
              <a:rPr lang="ru-RU" dirty="0" smtClean="0"/>
              <a:t> урядом </a:t>
            </a:r>
            <a:r>
              <a:rPr lang="ru-RU" dirty="0" err="1" smtClean="0"/>
              <a:t>Югославії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початку 1945,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вигнання</a:t>
            </a:r>
            <a:r>
              <a:rPr lang="ru-RU" dirty="0" smtClean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,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формально </a:t>
            </a:r>
            <a:r>
              <a:rPr lang="ru-RU" dirty="0" err="1" smtClean="0"/>
              <a:t>відновлене</a:t>
            </a:r>
            <a:r>
              <a:rPr lang="ru-RU" dirty="0" smtClean="0"/>
              <a:t>. Але </a:t>
            </a:r>
            <a:r>
              <a:rPr lang="ru-RU" dirty="0" err="1" smtClean="0"/>
              <a:t>реальну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комуністи</a:t>
            </a:r>
            <a:r>
              <a:rPr lang="ru-RU" dirty="0" smtClean="0"/>
              <a:t> </a:t>
            </a:r>
            <a:r>
              <a:rPr lang="ru-RU" dirty="0" err="1" smtClean="0"/>
              <a:t>Тіто</a:t>
            </a:r>
            <a:r>
              <a:rPr lang="ru-RU" dirty="0" smtClean="0"/>
              <a:t>. 29 листопада короля Петра </a:t>
            </a:r>
            <a:r>
              <a:rPr lang="en-US" dirty="0" smtClean="0"/>
              <a:t>II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позбавлено</a:t>
            </a:r>
            <a:r>
              <a:rPr lang="ru-RU" dirty="0" smtClean="0"/>
              <a:t> </a:t>
            </a:r>
            <a:r>
              <a:rPr lang="ru-RU" dirty="0" err="1" smtClean="0"/>
              <a:t>корони</a:t>
            </a:r>
            <a:r>
              <a:rPr lang="ru-RU" dirty="0" smtClean="0"/>
              <a:t> </a:t>
            </a:r>
            <a:r>
              <a:rPr lang="ru-RU" dirty="0" err="1" smtClean="0"/>
              <a:t>комуністичним</a:t>
            </a:r>
            <a:r>
              <a:rPr lang="ru-RU" dirty="0" smtClean="0"/>
              <a:t> </a:t>
            </a:r>
            <a:r>
              <a:rPr lang="ru-RU" dirty="0" err="1" smtClean="0"/>
              <a:t>Зібранням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,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все </a:t>
            </a:r>
            <a:r>
              <a:rPr lang="ru-RU" dirty="0" err="1" smtClean="0"/>
              <a:t>ще</a:t>
            </a:r>
            <a:r>
              <a:rPr lang="ru-RU" dirty="0" smtClean="0"/>
              <a:t> у </a:t>
            </a:r>
            <a:r>
              <a:rPr lang="ru-RU" dirty="0" err="1" smtClean="0"/>
              <a:t>вигнанні</a:t>
            </a:r>
            <a:r>
              <a:rPr lang="ru-RU" dirty="0" smtClean="0"/>
              <a:t>. 2 </a:t>
            </a:r>
            <a:r>
              <a:rPr lang="ru-RU" dirty="0" err="1" smtClean="0"/>
              <a:t>грудня</a:t>
            </a:r>
            <a:r>
              <a:rPr lang="ru-RU" dirty="0" smtClean="0"/>
              <a:t> </a:t>
            </a:r>
            <a:r>
              <a:rPr lang="ru-RU" dirty="0" err="1" smtClean="0"/>
              <a:t>комуністична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зайняла</a:t>
            </a:r>
            <a:r>
              <a:rPr lang="ru-RU" dirty="0" smtClean="0"/>
              <a:t> всю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Демократичної</a:t>
            </a:r>
            <a:r>
              <a:rPr lang="ru-RU" dirty="0" smtClean="0"/>
              <a:t> </a:t>
            </a:r>
            <a:r>
              <a:rPr lang="ru-RU" dirty="0" err="1" smtClean="0"/>
              <a:t>Федеративної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. Нова </a:t>
            </a:r>
            <a:r>
              <a:rPr lang="ru-RU" dirty="0" err="1" smtClean="0"/>
              <a:t>Югославія</a:t>
            </a:r>
            <a:r>
              <a:rPr lang="ru-RU" dirty="0" smtClean="0"/>
              <a:t> </a:t>
            </a:r>
            <a:r>
              <a:rPr lang="ru-RU" dirty="0" err="1" smtClean="0"/>
              <a:t>зайняла</a:t>
            </a:r>
            <a:r>
              <a:rPr lang="ru-RU" dirty="0" smtClean="0"/>
              <a:t> ту ж </a:t>
            </a:r>
            <a:r>
              <a:rPr lang="ru-RU" dirty="0" err="1" smtClean="0"/>
              <a:t>територію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Про-Антантовський</a:t>
            </a:r>
            <a:r>
              <a:rPr lang="ru-RU" dirty="0" smtClean="0"/>
              <a:t> уряд</a:t>
            </a:r>
          </a:p>
          <a:p>
            <a:pPr>
              <a:buNone/>
            </a:pPr>
            <a:r>
              <a:rPr lang="ru-RU" dirty="0" err="1" smtClean="0"/>
              <a:t>Королівство</a:t>
            </a:r>
            <a:r>
              <a:rPr lang="ru-RU" dirty="0" smtClean="0"/>
              <a:t> мало </a:t>
            </a:r>
            <a:r>
              <a:rPr lang="ru-RU" dirty="0" err="1" smtClean="0"/>
              <a:t>близькі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Мала Антанта</a:t>
            </a:r>
          </a:p>
          <a:p>
            <a:pPr>
              <a:buNone/>
            </a:pPr>
            <a:r>
              <a:rPr lang="ru-RU" dirty="0" smtClean="0"/>
              <a:t>У 1920—1921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, </a:t>
            </a:r>
            <a:r>
              <a:rPr lang="ru-RU" dirty="0" err="1" smtClean="0"/>
              <a:t>Чехословаччина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Румунія</a:t>
            </a:r>
            <a:r>
              <a:rPr lang="ru-RU" dirty="0" smtClean="0"/>
              <a:t> </a:t>
            </a:r>
            <a:r>
              <a:rPr lang="ru-RU" dirty="0" err="1" smtClean="0"/>
              <a:t>сформували</a:t>
            </a:r>
            <a:r>
              <a:rPr lang="ru-RU" dirty="0" smtClean="0"/>
              <a:t> 'Малу Антанту',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Угорщині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втрачені</a:t>
            </a:r>
            <a:r>
              <a:rPr lang="ru-RU" dirty="0" smtClean="0"/>
              <a:t> нею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Альянс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розпався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Балканський</a:t>
            </a:r>
            <a:r>
              <a:rPr lang="ru-RU" dirty="0" smtClean="0"/>
              <a:t> альянс</a:t>
            </a:r>
          </a:p>
          <a:p>
            <a:pPr>
              <a:buNone/>
            </a:pPr>
            <a:r>
              <a:rPr lang="ru-RU" dirty="0" smtClean="0"/>
              <a:t>У 1924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 </a:t>
            </a:r>
            <a:r>
              <a:rPr lang="ru-RU" dirty="0" err="1" smtClean="0"/>
              <a:t>сформувало</a:t>
            </a:r>
            <a:r>
              <a:rPr lang="ru-RU" dirty="0" smtClean="0"/>
              <a:t> '</a:t>
            </a:r>
            <a:r>
              <a:rPr lang="ru-RU" dirty="0" err="1" smtClean="0"/>
              <a:t>Балканську</a:t>
            </a:r>
            <a:r>
              <a:rPr lang="ru-RU" dirty="0" smtClean="0"/>
              <a:t> Антанту'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Грецією</a:t>
            </a:r>
            <a:r>
              <a:rPr lang="ru-RU" dirty="0" smtClean="0"/>
              <a:t>, </a:t>
            </a:r>
            <a:r>
              <a:rPr lang="ru-RU" dirty="0" err="1" smtClean="0"/>
              <a:t>Румунією</a:t>
            </a:r>
            <a:r>
              <a:rPr lang="ru-RU" dirty="0" smtClean="0"/>
              <a:t> та </a:t>
            </a:r>
            <a:r>
              <a:rPr lang="ru-RU" dirty="0" err="1" smtClean="0"/>
              <a:t>Туреччиною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 на Балканах. У 1934 </a:t>
            </a:r>
            <a:r>
              <a:rPr lang="ru-RU" dirty="0" err="1" smtClean="0"/>
              <a:t>році</a:t>
            </a:r>
            <a:r>
              <a:rPr lang="ru-RU" dirty="0" smtClean="0"/>
              <a:t> альянс </a:t>
            </a:r>
            <a:r>
              <a:rPr lang="ru-RU" dirty="0" err="1" smtClean="0"/>
              <a:t>розпався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Розпад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4043362" cy="5357850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 smtClean="0"/>
              <a:t>Факторами </a:t>
            </a:r>
            <a:r>
              <a:rPr lang="ru-RU" sz="1600" dirty="0" err="1" smtClean="0"/>
              <a:t>розпаду</a:t>
            </a:r>
            <a:r>
              <a:rPr lang="ru-RU" sz="1600" dirty="0" smtClean="0"/>
              <a:t> </a:t>
            </a:r>
            <a:r>
              <a:rPr lang="ru-RU" sz="1600" dirty="0" err="1" smtClean="0"/>
              <a:t>Югославської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федерації</a:t>
            </a:r>
            <a:r>
              <a:rPr lang="ru-RU" sz="1600" dirty="0" smtClean="0"/>
              <a:t> стали смерть </a:t>
            </a:r>
            <a:r>
              <a:rPr lang="ru-RU" sz="1600" dirty="0" err="1" smtClean="0"/>
              <a:t>Тіто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фіаско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проведеної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розпад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соціалістичної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, </a:t>
            </a:r>
            <a:r>
              <a:rPr lang="ru-RU" sz="1600" dirty="0" err="1" smtClean="0"/>
              <a:t>сплеск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націоналізму</a:t>
            </a:r>
            <a:r>
              <a:rPr lang="ru-RU" sz="1600" dirty="0" smtClean="0"/>
              <a:t> в </a:t>
            </a:r>
            <a:r>
              <a:rPr lang="ru-RU" sz="1600" dirty="0" err="1" smtClean="0"/>
              <a:t>Європі</a:t>
            </a:r>
            <a:r>
              <a:rPr lang="ru-RU" sz="1600" dirty="0" smtClean="0"/>
              <a:t> (</a:t>
            </a:r>
            <a:r>
              <a:rPr lang="ru-RU" sz="1600" dirty="0" err="1" smtClean="0"/>
              <a:t>причому</a:t>
            </a:r>
            <a:r>
              <a:rPr lang="ru-RU" sz="1600" dirty="0" smtClean="0"/>
              <a:t> не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Центрально-Східного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регіону</a:t>
            </a:r>
            <a:r>
              <a:rPr lang="ru-RU" sz="1600" dirty="0" smtClean="0"/>
              <a:t>). У 1990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у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шести </a:t>
            </a:r>
            <a:r>
              <a:rPr lang="ru-RU" sz="1600" dirty="0" err="1" smtClean="0"/>
              <a:t>республіках</a:t>
            </a:r>
            <a:r>
              <a:rPr lang="ru-RU" sz="1600" dirty="0" smtClean="0"/>
              <a:t> СФРЮ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проведені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вибори</a:t>
            </a:r>
            <a:r>
              <a:rPr lang="ru-RU" sz="1600" dirty="0" smtClean="0"/>
              <a:t>. Перемогу на них </a:t>
            </a:r>
            <a:r>
              <a:rPr lang="ru-RU" sz="1600" dirty="0" err="1" smtClean="0"/>
              <a:t>усюди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здобули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націоналістичні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Зважаючи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наростання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розбіжностей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згідно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заповітом</a:t>
            </a:r>
            <a:r>
              <a:rPr lang="ru-RU" sz="1600" dirty="0" smtClean="0"/>
              <a:t> </a:t>
            </a:r>
            <a:r>
              <a:rPr lang="ru-RU" sz="1600" dirty="0" err="1" smtClean="0"/>
              <a:t>Тіто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смерті</a:t>
            </a:r>
            <a:r>
              <a:rPr lang="ru-RU" sz="1600" dirty="0" smtClean="0"/>
              <a:t> пост президента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скасований</a:t>
            </a:r>
            <a:r>
              <a:rPr lang="ru-RU" sz="1600" dirty="0" smtClean="0"/>
              <a:t>, а на </a:t>
            </a:r>
            <a:r>
              <a:rPr lang="ru-RU" sz="1600" dirty="0" err="1" smtClean="0"/>
              <a:t>чолі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 стала </a:t>
            </a:r>
            <a:r>
              <a:rPr lang="ru-RU" sz="1600" dirty="0" err="1" smtClean="0"/>
              <a:t>Президія</a:t>
            </a:r>
            <a:r>
              <a:rPr lang="ru-RU" sz="1600" dirty="0" smtClean="0"/>
              <a:t>, члени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(</a:t>
            </a:r>
            <a:r>
              <a:rPr lang="ru-RU" sz="1600" dirty="0" err="1" smtClean="0"/>
              <a:t>глави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союзних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автономних</a:t>
            </a:r>
            <a:r>
              <a:rPr lang="ru-RU" sz="1600" dirty="0" smtClean="0"/>
              <a:t> областей) </a:t>
            </a:r>
            <a:r>
              <a:rPr lang="ru-RU" sz="1600" dirty="0" err="1" smtClean="0"/>
              <a:t>щорічно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змінювали</a:t>
            </a:r>
            <a:r>
              <a:rPr lang="ru-RU" sz="1600" dirty="0" smtClean="0"/>
              <a:t> один одного по </a:t>
            </a:r>
            <a:r>
              <a:rPr lang="ru-RU" sz="1600" dirty="0" err="1" smtClean="0"/>
              <a:t>черзі</a:t>
            </a:r>
            <a:r>
              <a:rPr lang="ru-RU" sz="1600" dirty="0" smtClean="0"/>
              <a:t>. </a:t>
            </a:r>
            <a:r>
              <a:rPr lang="ru-RU" sz="1600" dirty="0" err="1" smtClean="0"/>
              <a:t>Короткочасний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підйом</a:t>
            </a:r>
            <a:r>
              <a:rPr lang="ru-RU" sz="1600" dirty="0" smtClean="0"/>
              <a:t> в </a:t>
            </a:r>
            <a:r>
              <a:rPr lang="ru-RU" sz="1600" dirty="0" err="1" smtClean="0"/>
              <a:t>середині</a:t>
            </a:r>
            <a:r>
              <a:rPr lang="ru-RU" sz="1600" dirty="0" smtClean="0"/>
              <a:t> 1980-х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закінчився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стрімкою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інфляцією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розвалом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призвело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загострення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розвиненішими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Сербією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Хорватією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Словенією</a:t>
            </a:r>
            <a:r>
              <a:rPr lang="ru-RU" sz="1600" dirty="0" smtClean="0"/>
              <a:t>, та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республіками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214422"/>
            <a:ext cx="3119451" cy="25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r>
              <a:rPr lang="ru-RU" dirty="0" err="1" smtClean="0"/>
              <a:t>міжвоєнний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4292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Восени</a:t>
            </a:r>
            <a:r>
              <a:rPr lang="ru-RU" dirty="0" smtClean="0"/>
              <a:t> 1918 р. </a:t>
            </a:r>
            <a:r>
              <a:rPr lang="ru-RU" dirty="0" err="1" smtClean="0"/>
              <a:t>південнослов'янські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Австро-Угорщини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охоплені</a:t>
            </a:r>
            <a:r>
              <a:rPr lang="ru-RU" dirty="0" smtClean="0"/>
              <a:t> </a:t>
            </a:r>
            <a:r>
              <a:rPr lang="ru-RU" dirty="0" err="1" smtClean="0"/>
              <a:t>селянським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, а в </a:t>
            </a:r>
            <a:r>
              <a:rPr lang="ru-RU" dirty="0" err="1" smtClean="0"/>
              <a:t>армії</a:t>
            </a:r>
            <a:r>
              <a:rPr lang="ru-RU" dirty="0" smtClean="0"/>
              <a:t> та на </a:t>
            </a:r>
            <a:r>
              <a:rPr lang="ru-RU" dirty="0" err="1" smtClean="0"/>
              <a:t>фронті</a:t>
            </a:r>
            <a:r>
              <a:rPr lang="ru-RU" dirty="0" smtClean="0"/>
              <a:t> </a:t>
            </a:r>
            <a:r>
              <a:rPr lang="ru-RU" dirty="0" err="1" smtClean="0"/>
              <a:t>відбу¬валися</a:t>
            </a:r>
            <a:r>
              <a:rPr lang="ru-RU" dirty="0" smtClean="0"/>
              <a:t> </a:t>
            </a:r>
            <a:r>
              <a:rPr lang="ru-RU" dirty="0" err="1" smtClean="0"/>
              <a:t>революційні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. За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5-6 </a:t>
            </a:r>
            <a:r>
              <a:rPr lang="ru-RU" dirty="0" err="1" smtClean="0"/>
              <a:t>жовтня</a:t>
            </a:r>
            <a:r>
              <a:rPr lang="ru-RU" dirty="0" smtClean="0"/>
              <a:t> 1918р. у </a:t>
            </a:r>
            <a:r>
              <a:rPr lang="ru-RU" dirty="0" err="1" smtClean="0"/>
              <a:t>Загребі</a:t>
            </a:r>
            <a:r>
              <a:rPr lang="ru-RU" dirty="0" smtClean="0"/>
              <a:t> (</a:t>
            </a:r>
            <a:r>
              <a:rPr lang="ru-RU" dirty="0" err="1" smtClean="0"/>
              <a:t>Хорватія</a:t>
            </a:r>
            <a:r>
              <a:rPr lang="ru-RU" dirty="0" smtClean="0"/>
              <a:t>) на </a:t>
            </a:r>
            <a:r>
              <a:rPr lang="ru-RU" dirty="0" err="1" smtClean="0"/>
              <a:t>нараді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південнослов'янських</a:t>
            </a:r>
            <a:r>
              <a:rPr lang="ru-RU" dirty="0" smtClean="0"/>
              <a:t> земель </a:t>
            </a:r>
            <a:r>
              <a:rPr lang="ru-RU" dirty="0" err="1" smtClean="0"/>
              <a:t>Австро-Угорщини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ут¬ворено</a:t>
            </a:r>
            <a:r>
              <a:rPr lang="ru-RU" dirty="0" smtClean="0"/>
              <a:t> </a:t>
            </a:r>
            <a:r>
              <a:rPr lang="ru-RU" dirty="0" err="1" smtClean="0"/>
              <a:t>Народне</a:t>
            </a:r>
            <a:r>
              <a:rPr lang="ru-RU" dirty="0" smtClean="0"/>
              <a:t> </a:t>
            </a:r>
            <a:r>
              <a:rPr lang="ru-RU" dirty="0" err="1" smtClean="0"/>
              <a:t>віче</a:t>
            </a:r>
            <a:r>
              <a:rPr lang="ru-RU" dirty="0" smtClean="0"/>
              <a:t> </a:t>
            </a:r>
            <a:r>
              <a:rPr lang="ru-RU" dirty="0" err="1" smtClean="0"/>
              <a:t>словенців</a:t>
            </a:r>
            <a:r>
              <a:rPr lang="ru-RU" dirty="0" smtClean="0"/>
              <a:t>, </a:t>
            </a:r>
            <a:r>
              <a:rPr lang="ru-RU" dirty="0" err="1" smtClean="0"/>
              <a:t>хорватів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проголосило своею метою "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словенців</a:t>
            </a:r>
            <a:r>
              <a:rPr lang="ru-RU" dirty="0" smtClean="0"/>
              <a:t>, </a:t>
            </a:r>
            <a:r>
              <a:rPr lang="ru-RU" dirty="0" err="1" smtClean="0"/>
              <a:t>хорватів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 у </a:t>
            </a:r>
            <a:r>
              <a:rPr lang="ru-RU" dirty="0" err="1" smtClean="0"/>
              <a:t>народну</a:t>
            </a:r>
            <a:r>
              <a:rPr lang="ru-RU" dirty="0" smtClean="0"/>
              <a:t>, </a:t>
            </a:r>
            <a:r>
              <a:rPr lang="ru-RU" dirty="0" err="1" smtClean="0"/>
              <a:t>вільну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незалежну</a:t>
            </a:r>
            <a:r>
              <a:rPr lang="ru-RU" dirty="0" smtClean="0"/>
              <a:t> державу".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оголо¬шено</a:t>
            </a:r>
            <a:r>
              <a:rPr lang="ru-RU" dirty="0" smtClean="0"/>
              <a:t> про </a:t>
            </a:r>
            <a:r>
              <a:rPr lang="ru-RU" dirty="0" err="1" smtClean="0"/>
              <a:t>розрив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Габсбурзькою</a:t>
            </a:r>
            <a:r>
              <a:rPr lang="ru-RU" dirty="0" smtClean="0"/>
              <a:t> </a:t>
            </a:r>
            <a:r>
              <a:rPr lang="ru-RU" dirty="0" err="1" smtClean="0"/>
              <a:t>монархією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словенців</a:t>
            </a:r>
            <a:r>
              <a:rPr lang="ru-RU" dirty="0" smtClean="0"/>
              <a:t>, </a:t>
            </a:r>
            <a:r>
              <a:rPr lang="ru-RU" dirty="0" err="1" smtClean="0"/>
              <a:t>хорватів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 (Держава ЄХС). </a:t>
            </a:r>
            <a:r>
              <a:rPr lang="ru-RU" dirty="0" err="1" smtClean="0"/>
              <a:t>Народне</a:t>
            </a:r>
            <a:r>
              <a:rPr lang="ru-RU" dirty="0" smtClean="0"/>
              <a:t> </a:t>
            </a:r>
            <a:r>
              <a:rPr lang="ru-RU" dirty="0" err="1" smtClean="0"/>
              <a:t>віче</a:t>
            </a:r>
            <a:r>
              <a:rPr lang="ru-RU" dirty="0" smtClean="0"/>
              <a:t> стало </a:t>
            </a:r>
            <a:r>
              <a:rPr lang="ru-RU" dirty="0" err="1" smtClean="0"/>
              <a:t>верховним</a:t>
            </a:r>
            <a:r>
              <a:rPr lang="ru-RU" dirty="0" smtClean="0"/>
              <a:t> органом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Нова держава </a:t>
            </a:r>
            <a:r>
              <a:rPr lang="ru-RU" dirty="0" err="1" smtClean="0"/>
              <a:t>була</a:t>
            </a:r>
            <a:r>
              <a:rPr lang="ru-RU" dirty="0" smtClean="0"/>
              <a:t> в </a:t>
            </a:r>
            <a:r>
              <a:rPr lang="ru-RU" dirty="0" err="1" smtClean="0"/>
              <a:t>скрутному</a:t>
            </a:r>
            <a:r>
              <a:rPr lang="ru-RU" dirty="0" smtClean="0"/>
              <a:t> </a:t>
            </a:r>
            <a:r>
              <a:rPr lang="ru-RU" dirty="0" err="1" smtClean="0"/>
              <a:t>становищі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гаслами</a:t>
            </a:r>
            <a:r>
              <a:rPr lang="ru-RU" dirty="0" smtClean="0"/>
              <a:t> </a:t>
            </a:r>
            <a:r>
              <a:rPr lang="ru-RU" dirty="0" err="1" smtClean="0"/>
              <a:t>роз¬поділу</a:t>
            </a:r>
            <a:r>
              <a:rPr lang="ru-RU" dirty="0" smtClean="0"/>
              <a:t> </a:t>
            </a:r>
            <a:r>
              <a:rPr lang="ru-RU" dirty="0" err="1" smtClean="0"/>
              <a:t>поміщицької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посилювався</a:t>
            </a:r>
            <a:r>
              <a:rPr lang="ru-RU" dirty="0" smtClean="0"/>
              <a:t> </a:t>
            </a:r>
            <a:r>
              <a:rPr lang="ru-RU" dirty="0" err="1" smtClean="0"/>
              <a:t>селянський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, </a:t>
            </a:r>
            <a:r>
              <a:rPr lang="ru-RU" dirty="0" err="1" smtClean="0"/>
              <a:t>трива¬ли</a:t>
            </a:r>
            <a:r>
              <a:rPr lang="ru-RU" dirty="0" smtClean="0"/>
              <a:t> </a:t>
            </a:r>
            <a:r>
              <a:rPr lang="ru-RU" dirty="0" err="1" smtClean="0"/>
              <a:t>воєнні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.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прагнула</a:t>
            </a:r>
            <a:r>
              <a:rPr lang="ru-RU" dirty="0" smtClean="0"/>
              <a:t> </a:t>
            </a:r>
            <a:r>
              <a:rPr lang="ru-RU" dirty="0" err="1" smtClean="0"/>
              <a:t>захопити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південнослов'янські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на </a:t>
            </a:r>
            <a:r>
              <a:rPr lang="ru-RU" dirty="0" err="1" smtClean="0"/>
              <a:t>узбережжі</a:t>
            </a:r>
            <a:r>
              <a:rPr lang="ru-RU" dirty="0" smtClean="0"/>
              <a:t> </a:t>
            </a:r>
            <a:r>
              <a:rPr lang="ru-RU" dirty="0" err="1" smtClean="0"/>
              <a:t>Адріатичного</a:t>
            </a:r>
            <a:r>
              <a:rPr lang="ru-RU" dirty="0" smtClean="0"/>
              <a:t> моря, </a:t>
            </a:r>
            <a:r>
              <a:rPr lang="ru-RU" dirty="0" err="1" smtClean="0"/>
              <a:t>обіцяні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державами </a:t>
            </a:r>
            <a:r>
              <a:rPr lang="ru-RU" dirty="0" err="1" smtClean="0"/>
              <a:t>Антанти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тери¬торію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1131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Королівство Югославія</vt:lpstr>
      <vt:lpstr>Державна символіка</vt:lpstr>
      <vt:lpstr>Розташування на карті</vt:lpstr>
      <vt:lpstr>Утворення</vt:lpstr>
      <vt:lpstr>Падіння королівства</vt:lpstr>
      <vt:lpstr>Вигнання і ліквідація </vt:lpstr>
      <vt:lpstr>Зовнішня політика</vt:lpstr>
      <vt:lpstr>Розпад</vt:lpstr>
      <vt:lpstr>міжвоєнний період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Королівство Югославія</dc:title>
  <dc:creator>Админ</dc:creator>
  <cp:lastModifiedBy>Admin</cp:lastModifiedBy>
  <cp:revision>4</cp:revision>
  <dcterms:created xsi:type="dcterms:W3CDTF">2013-02-24T16:32:34Z</dcterms:created>
  <dcterms:modified xsi:type="dcterms:W3CDTF">2018-03-27T06:03:11Z</dcterms:modified>
</cp:coreProperties>
</file>