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D76054-88C8-4035-B9F3-571DB300C266}" type="datetimeFigureOut">
              <a:rPr lang="ru-RU" smtClean="0"/>
              <a:pPr/>
              <a:t>18.04.2018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78F8F7-F883-48A4-9C3A-5B4F729B98F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8F8F7-F883-48A4-9C3A-5B4F729B98FE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18.04.2018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18.04.2018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18.04.2018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4929198"/>
            <a:ext cx="8305800" cy="1143000"/>
          </a:xfrm>
        </p:spPr>
        <p:txBody>
          <a:bodyPr/>
          <a:lstStyle/>
          <a:p>
            <a:pPr algn="r"/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6000" dirty="0" smtClean="0">
                <a:solidFill>
                  <a:schemeClr val="accent4">
                    <a:lumMod val="50000"/>
                  </a:schemeClr>
                </a:solidFill>
              </a:rPr>
              <a:t>Міжнародні відносини у 30-ті роки</a:t>
            </a:r>
            <a:endParaRPr lang="ru-RU" sz="6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457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9600" dirty="0" smtClean="0">
                <a:solidFill>
                  <a:schemeClr val="accent4">
                    <a:lumMod val="50000"/>
                  </a:schemeClr>
                </a:solidFill>
              </a:rPr>
              <a:t>ДЯКУЮ ЗА УВАГУ!</a:t>
            </a:r>
            <a:endParaRPr lang="ru-RU" sz="96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5072098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    У роки </a:t>
            </a:r>
            <a:r>
              <a:rPr lang="ru-RU" dirty="0" err="1" smtClean="0"/>
              <a:t>часткової</a:t>
            </a:r>
            <a:r>
              <a:rPr lang="ru-RU" dirty="0" smtClean="0"/>
              <a:t> </a:t>
            </a:r>
            <a:r>
              <a:rPr lang="ru-RU" dirty="0" err="1" smtClean="0"/>
              <a:t>стабілізації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 </a:t>
            </a:r>
            <a:r>
              <a:rPr lang="ru-RU" dirty="0" err="1" smtClean="0"/>
              <a:t>Північної</a:t>
            </a:r>
            <a:r>
              <a:rPr lang="ru-RU" dirty="0" smtClean="0"/>
              <a:t> Америки та </a:t>
            </a:r>
            <a:r>
              <a:rPr lang="ru-RU" dirty="0" err="1" smtClean="0"/>
              <a:t>Європи</a:t>
            </a:r>
            <a:r>
              <a:rPr lang="ru-RU" dirty="0" smtClean="0"/>
              <a:t> </a:t>
            </a:r>
            <a:r>
              <a:rPr lang="ru-RU" dirty="0" err="1" smtClean="0"/>
              <a:t>спостерігалася</a:t>
            </a:r>
            <a:r>
              <a:rPr lang="ru-RU" dirty="0" smtClean="0"/>
              <a:t> </a:t>
            </a:r>
            <a:r>
              <a:rPr lang="ru-RU" dirty="0" err="1" smtClean="0"/>
              <a:t>певна</a:t>
            </a:r>
            <a:r>
              <a:rPr lang="ru-RU" dirty="0" smtClean="0"/>
              <a:t> </a:t>
            </a:r>
            <a:r>
              <a:rPr lang="ru-RU" dirty="0" err="1" smtClean="0"/>
              <a:t>розрядка</a:t>
            </a:r>
            <a:r>
              <a:rPr lang="ru-RU" dirty="0" smtClean="0"/>
              <a:t> </a:t>
            </a:r>
            <a:r>
              <a:rPr lang="ru-RU" dirty="0" err="1" smtClean="0"/>
              <a:t>міжнародної</a:t>
            </a:r>
            <a:r>
              <a:rPr lang="ru-RU" dirty="0" smtClean="0"/>
              <a:t> </a:t>
            </a:r>
            <a:r>
              <a:rPr lang="ru-RU" dirty="0" err="1" smtClean="0"/>
              <a:t>напруженості</a:t>
            </a:r>
            <a:r>
              <a:rPr lang="ru-RU" dirty="0" smtClean="0"/>
              <a:t>.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економічна</a:t>
            </a:r>
            <a:r>
              <a:rPr lang="ru-RU" dirty="0" smtClean="0"/>
              <a:t> криза </a:t>
            </a:r>
            <a:r>
              <a:rPr lang="ru-RU" dirty="0" err="1" smtClean="0"/>
              <a:t>знову</a:t>
            </a:r>
            <a:r>
              <a:rPr lang="ru-RU" dirty="0" smtClean="0"/>
              <a:t> </a:t>
            </a:r>
            <a:r>
              <a:rPr lang="ru-RU" dirty="0" err="1" smtClean="0"/>
              <a:t>загострила</a:t>
            </a:r>
            <a:r>
              <a:rPr lang="ru-RU" dirty="0" smtClean="0"/>
              <a:t> </a:t>
            </a:r>
            <a:r>
              <a:rPr lang="ru-RU" dirty="0" err="1" smtClean="0"/>
              <a:t>міжнародне</a:t>
            </a:r>
            <a:r>
              <a:rPr lang="ru-RU" dirty="0" smtClean="0"/>
              <a:t> становище. Вона </a:t>
            </a:r>
            <a:r>
              <a:rPr lang="ru-RU" dirty="0" err="1" smtClean="0"/>
              <a:t>посилила</a:t>
            </a:r>
            <a:r>
              <a:rPr lang="ru-RU" dirty="0" smtClean="0"/>
              <a:t> </a:t>
            </a:r>
            <a:r>
              <a:rPr lang="ru-RU" dirty="0" err="1" smtClean="0"/>
              <a:t>нерівномірність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, </a:t>
            </a:r>
            <a:r>
              <a:rPr lang="ru-RU" dirty="0" err="1" smtClean="0"/>
              <a:t>ускладнила</a:t>
            </a:r>
            <a:r>
              <a:rPr lang="ru-RU" dirty="0" smtClean="0"/>
              <a:t>, </a:t>
            </a:r>
            <a:r>
              <a:rPr lang="ru-RU" dirty="0" err="1" smtClean="0"/>
              <a:t>загострила</a:t>
            </a:r>
            <a:r>
              <a:rPr lang="ru-RU" dirty="0" smtClean="0"/>
              <a:t> </a:t>
            </a:r>
            <a:r>
              <a:rPr lang="ru-RU" dirty="0" err="1" smtClean="0"/>
              <a:t>суперечності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ними, </a:t>
            </a:r>
            <a:r>
              <a:rPr lang="ru-RU" dirty="0" err="1" smtClean="0"/>
              <a:t>виявила</a:t>
            </a:r>
            <a:r>
              <a:rPr lang="ru-RU" dirty="0" smtClean="0"/>
              <a:t> </a:t>
            </a:r>
            <a:r>
              <a:rPr lang="ru-RU" dirty="0" err="1" smtClean="0"/>
              <a:t>прагнення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держав </a:t>
            </a:r>
            <a:r>
              <a:rPr lang="ru-RU" dirty="0" err="1" smtClean="0"/>
              <a:t>вийти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кризи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. До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додати</a:t>
            </a:r>
            <a:r>
              <a:rPr lang="ru-RU" dirty="0" smtClean="0"/>
              <a:t> </a:t>
            </a:r>
            <a:r>
              <a:rPr lang="ru-RU" dirty="0" err="1" smtClean="0"/>
              <a:t>поширення</a:t>
            </a:r>
            <a:r>
              <a:rPr lang="ru-RU" dirty="0" smtClean="0"/>
              <a:t> </a:t>
            </a:r>
            <a:r>
              <a:rPr lang="ru-RU" dirty="0" err="1" smtClean="0"/>
              <a:t>ідеології</a:t>
            </a:r>
            <a:r>
              <a:rPr lang="ru-RU" dirty="0" smtClean="0"/>
              <a:t> </a:t>
            </a:r>
            <a:r>
              <a:rPr lang="ru-RU" dirty="0" err="1" smtClean="0"/>
              <a:t>націоналізму</a:t>
            </a:r>
            <a:r>
              <a:rPr lang="ru-RU" dirty="0" smtClean="0"/>
              <a:t> та </a:t>
            </a:r>
            <a:r>
              <a:rPr lang="ru-RU" dirty="0" err="1" smtClean="0"/>
              <a:t>шовінізму</a:t>
            </a:r>
            <a:r>
              <a:rPr lang="ru-RU" dirty="0" smtClean="0"/>
              <a:t>. </a:t>
            </a:r>
            <a:r>
              <a:rPr lang="ru-RU" dirty="0" err="1" smtClean="0"/>
              <a:t>Суттєво</a:t>
            </a:r>
            <a:r>
              <a:rPr lang="ru-RU" dirty="0" smtClean="0"/>
              <a:t> </a:t>
            </a:r>
            <a:r>
              <a:rPr lang="ru-RU" dirty="0" err="1" smtClean="0"/>
              <a:t>змінився</a:t>
            </a:r>
            <a:r>
              <a:rPr lang="ru-RU" dirty="0" smtClean="0"/>
              <a:t> характер </a:t>
            </a:r>
            <a:r>
              <a:rPr lang="ru-RU" dirty="0" err="1" smtClean="0"/>
              <a:t>міжнародних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 у </a:t>
            </a:r>
            <a:r>
              <a:rPr lang="ru-RU" dirty="0" err="1" smtClean="0"/>
              <a:t>зв'язку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приходом до </a:t>
            </a:r>
            <a:r>
              <a:rPr lang="ru-RU" dirty="0" err="1" smtClean="0"/>
              <a:t>влади</a:t>
            </a:r>
            <a:r>
              <a:rPr lang="ru-RU" dirty="0" smtClean="0"/>
              <a:t> </a:t>
            </a:r>
            <a:r>
              <a:rPr lang="ru-RU" dirty="0" err="1" smtClean="0"/>
              <a:t>фашистських</a:t>
            </a:r>
            <a:r>
              <a:rPr lang="ru-RU" dirty="0" smtClean="0"/>
              <a:t> </a:t>
            </a:r>
            <a:r>
              <a:rPr lang="ru-RU" dirty="0" err="1" smtClean="0"/>
              <a:t>режимів</a:t>
            </a:r>
            <a:r>
              <a:rPr lang="ru-RU" dirty="0" smtClean="0"/>
              <a:t>, особливо у </a:t>
            </a:r>
            <a:r>
              <a:rPr lang="ru-RU" dirty="0" err="1" smtClean="0"/>
              <a:t>Німеччині</a:t>
            </a:r>
            <a:r>
              <a:rPr lang="ru-RU" dirty="0" smtClean="0"/>
              <a:t>, яка </a:t>
            </a:r>
            <a:r>
              <a:rPr lang="ru-RU" dirty="0" err="1" smtClean="0"/>
              <a:t>прагнула</a:t>
            </a:r>
            <a:r>
              <a:rPr lang="ru-RU" dirty="0" smtClean="0"/>
              <a:t> реваншу за </a:t>
            </a:r>
            <a:r>
              <a:rPr lang="ru-RU" dirty="0" err="1" smtClean="0"/>
              <a:t>поразку</a:t>
            </a:r>
            <a:r>
              <a:rPr lang="ru-RU" dirty="0" smtClean="0"/>
              <a:t> у </a:t>
            </a:r>
            <a:r>
              <a:rPr lang="ru-RU" dirty="0" err="1" smtClean="0"/>
              <a:t>Першій</a:t>
            </a:r>
            <a:r>
              <a:rPr lang="ru-RU" dirty="0" smtClean="0"/>
              <a:t> </a:t>
            </a:r>
            <a:r>
              <a:rPr lang="ru-RU" dirty="0" err="1" smtClean="0"/>
              <a:t>світовій</a:t>
            </a:r>
            <a:r>
              <a:rPr lang="ru-RU" dirty="0" smtClean="0"/>
              <a:t> </a:t>
            </a:r>
            <a:r>
              <a:rPr lang="ru-RU" dirty="0" err="1" smtClean="0"/>
              <a:t>війні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0"/>
            <a:ext cx="8229600" cy="4572000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/>
              <a:t>      Середина 30-х </a:t>
            </a:r>
            <a:r>
              <a:rPr lang="en-US" dirty="0" smtClean="0"/>
              <a:t>pp.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відзначена</a:t>
            </a:r>
            <a:r>
              <a:rPr lang="ru-RU" dirty="0" smtClean="0"/>
              <a:t> </a:t>
            </a:r>
            <a:r>
              <a:rPr lang="ru-RU" dirty="0" err="1" smtClean="0"/>
              <a:t>боротьбою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тенденцій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міжнародних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: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 </a:t>
            </a:r>
            <a:r>
              <a:rPr lang="ru-RU" dirty="0" err="1" smtClean="0"/>
              <a:t>бачили</a:t>
            </a:r>
            <a:r>
              <a:rPr lang="ru-RU" dirty="0" smtClean="0"/>
              <a:t> </a:t>
            </a:r>
            <a:r>
              <a:rPr lang="ru-RU" dirty="0" err="1" smtClean="0"/>
              <a:t>наростання</a:t>
            </a:r>
            <a:r>
              <a:rPr lang="ru-RU" dirty="0" smtClean="0"/>
              <a:t> </a:t>
            </a:r>
            <a:r>
              <a:rPr lang="ru-RU" dirty="0" err="1" smtClean="0"/>
              <a:t>військової</a:t>
            </a:r>
            <a:r>
              <a:rPr lang="ru-RU" dirty="0" smtClean="0"/>
              <a:t> </a:t>
            </a:r>
            <a:r>
              <a:rPr lang="ru-RU" dirty="0" err="1" smtClean="0"/>
              <a:t>загрози</a:t>
            </a:r>
            <a:r>
              <a:rPr lang="ru-RU" dirty="0" smtClean="0"/>
              <a:t> та </a:t>
            </a:r>
            <a:r>
              <a:rPr lang="ru-RU" dirty="0" err="1" smtClean="0"/>
              <a:t>шукали</a:t>
            </a:r>
            <a:r>
              <a:rPr lang="ru-RU" dirty="0" smtClean="0"/>
              <a:t> </a:t>
            </a:r>
            <a:r>
              <a:rPr lang="ru-RU" dirty="0" err="1" smtClean="0"/>
              <a:t>можливостей</a:t>
            </a:r>
            <a:r>
              <a:rPr lang="ru-RU" dirty="0" smtClean="0"/>
              <a:t> для </a:t>
            </a:r>
            <a:r>
              <a:rPr lang="ru-RU" dirty="0" err="1" smtClean="0"/>
              <a:t>запобігання</a:t>
            </a:r>
            <a:r>
              <a:rPr lang="ru-RU" dirty="0" smtClean="0"/>
              <a:t> </a:t>
            </a:r>
            <a:r>
              <a:rPr lang="ru-RU" dirty="0" err="1" smtClean="0"/>
              <a:t>цій</a:t>
            </a:r>
            <a:r>
              <a:rPr lang="ru-RU" dirty="0" smtClean="0"/>
              <a:t> </a:t>
            </a:r>
            <a:r>
              <a:rPr lang="ru-RU" dirty="0" err="1" smtClean="0"/>
              <a:t>небезпеці</a:t>
            </a:r>
            <a:r>
              <a:rPr lang="ru-RU" dirty="0" smtClean="0"/>
              <a:t> У </a:t>
            </a:r>
            <a:r>
              <a:rPr lang="ru-RU" dirty="0" err="1" smtClean="0"/>
              <a:t>цей</a:t>
            </a:r>
            <a:r>
              <a:rPr lang="ru-RU" dirty="0" smtClean="0"/>
              <a:t> час </a:t>
            </a:r>
            <a:r>
              <a:rPr lang="ru-RU" dirty="0" err="1" smtClean="0"/>
              <a:t>дану</a:t>
            </a:r>
            <a:r>
              <a:rPr lang="ru-RU" dirty="0" smtClean="0"/>
              <a:t> </a:t>
            </a:r>
            <a:r>
              <a:rPr lang="ru-RU" dirty="0" err="1" smtClean="0"/>
              <a:t>тенденцію</a:t>
            </a:r>
            <a:r>
              <a:rPr lang="ru-RU" dirty="0" smtClean="0"/>
              <a:t> </a:t>
            </a:r>
            <a:r>
              <a:rPr lang="ru-RU" dirty="0" err="1" smtClean="0"/>
              <a:t>репрезентував</a:t>
            </a:r>
            <a:r>
              <a:rPr lang="ru-RU" dirty="0" smtClean="0"/>
              <a:t> в СРСР та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політичні</a:t>
            </a:r>
            <a:r>
              <a:rPr lang="ru-RU" dirty="0" smtClean="0"/>
              <a:t> кола </a:t>
            </a:r>
            <a:r>
              <a:rPr lang="ru-RU" dirty="0" err="1" smtClean="0"/>
              <a:t>Франції</a:t>
            </a:r>
            <a:r>
              <a:rPr lang="ru-RU" dirty="0" smtClean="0"/>
              <a:t>.</a:t>
            </a:r>
          </a:p>
          <a:p>
            <a:pPr algn="just">
              <a:buFont typeface="Wingdings" pitchFamily="2" charset="2"/>
              <a:buChar char="v"/>
            </a:pPr>
            <a:endParaRPr lang="ru-RU" dirty="0" smtClean="0"/>
          </a:p>
          <a:p>
            <a:pPr algn="just">
              <a:buFont typeface="Wingdings" pitchFamily="2" charset="2"/>
              <a:buChar char="v"/>
            </a:pPr>
            <a:r>
              <a:rPr lang="ru-RU" dirty="0" err="1" smtClean="0"/>
              <a:t>Негативне</a:t>
            </a:r>
            <a:r>
              <a:rPr lang="ru-RU" dirty="0" smtClean="0"/>
              <a:t> </a:t>
            </a:r>
            <a:r>
              <a:rPr lang="ru-RU" dirty="0" err="1" smtClean="0"/>
              <a:t>ставлення</a:t>
            </a:r>
            <a:r>
              <a:rPr lang="ru-RU" dirty="0" smtClean="0"/>
              <a:t> до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колективної</a:t>
            </a:r>
            <a:r>
              <a:rPr lang="ru-RU" dirty="0" smtClean="0"/>
              <a:t> </a:t>
            </a:r>
            <a:r>
              <a:rPr lang="ru-RU" dirty="0" err="1" smtClean="0"/>
              <a:t>безпеки</a:t>
            </a:r>
            <a:r>
              <a:rPr lang="ru-RU" dirty="0" smtClean="0"/>
              <a:t>, </a:t>
            </a:r>
            <a:r>
              <a:rPr lang="ru-RU" dirty="0" err="1" smtClean="0"/>
              <a:t>спроби</a:t>
            </a:r>
            <a:r>
              <a:rPr lang="ru-RU" dirty="0" smtClean="0"/>
              <a:t> </a:t>
            </a:r>
            <a:r>
              <a:rPr lang="ru-RU" dirty="0" err="1" smtClean="0"/>
              <a:t>модернізувати</a:t>
            </a:r>
            <a:r>
              <a:rPr lang="ru-RU" dirty="0" smtClean="0"/>
              <a:t> </a:t>
            </a:r>
            <a:r>
              <a:rPr lang="ru-RU" dirty="0" err="1" smtClean="0"/>
              <a:t>Версальсько-Вашингтонську</a:t>
            </a:r>
            <a:r>
              <a:rPr lang="ru-RU" dirty="0" smtClean="0"/>
              <a:t> систему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підключення</a:t>
            </a:r>
            <a:r>
              <a:rPr lang="ru-RU" dirty="0" smtClean="0"/>
              <a:t> до </a:t>
            </a:r>
            <a:r>
              <a:rPr lang="ru-RU" dirty="0" err="1" smtClean="0"/>
              <a:t>неї</a:t>
            </a:r>
            <a:r>
              <a:rPr lang="ru-RU" dirty="0" smtClean="0"/>
              <a:t> </a:t>
            </a:r>
            <a:r>
              <a:rPr lang="ru-RU" dirty="0" err="1" smtClean="0"/>
              <a:t>фашистської</a:t>
            </a:r>
            <a:r>
              <a:rPr lang="ru-RU" dirty="0" smtClean="0"/>
              <a:t> </a:t>
            </a:r>
            <a:r>
              <a:rPr lang="ru-RU" dirty="0" err="1" smtClean="0"/>
              <a:t>Німеччини</a:t>
            </a:r>
            <a:r>
              <a:rPr lang="ru-RU" dirty="0" smtClean="0"/>
              <a:t>. </a:t>
            </a:r>
            <a:r>
              <a:rPr lang="ru-RU" dirty="0" err="1" smtClean="0"/>
              <a:t>Уособленням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тенденції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Велика </a:t>
            </a:r>
            <a:r>
              <a:rPr lang="ru-RU" dirty="0" err="1" smtClean="0"/>
              <a:t>Британія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традиційно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підозрою</a:t>
            </a:r>
            <a:r>
              <a:rPr lang="ru-RU" dirty="0" smtClean="0"/>
              <a:t> </a:t>
            </a:r>
            <a:r>
              <a:rPr lang="ru-RU" dirty="0" err="1" smtClean="0"/>
              <a:t>ставилася</a:t>
            </a:r>
            <a:r>
              <a:rPr lang="ru-RU" dirty="0" smtClean="0"/>
              <a:t> до </a:t>
            </a:r>
            <a:r>
              <a:rPr lang="ru-RU" dirty="0" err="1" smtClean="0"/>
              <a:t>колективних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континентальними</a:t>
            </a:r>
            <a:r>
              <a:rPr lang="ru-RU" dirty="0" smtClean="0"/>
              <a:t> державами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виявляла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традиційно</a:t>
            </a:r>
            <a:r>
              <a:rPr lang="ru-RU" dirty="0" smtClean="0"/>
              <a:t> </a:t>
            </a:r>
            <a:r>
              <a:rPr lang="ru-RU" dirty="0" err="1" smtClean="0"/>
              <a:t>антирадянські</a:t>
            </a:r>
            <a:r>
              <a:rPr lang="ru-RU" dirty="0" smtClean="0"/>
              <a:t> </a:t>
            </a:r>
            <a:r>
              <a:rPr lang="ru-RU" dirty="0" err="1" smtClean="0"/>
              <a:t>настрої</a:t>
            </a:r>
            <a:r>
              <a:rPr lang="ru-RU" dirty="0" smtClean="0"/>
              <a:t>, будучи </a:t>
            </a:r>
            <a:r>
              <a:rPr lang="ru-RU" dirty="0" err="1" smtClean="0"/>
              <a:t>переконана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Німеччиною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домовитися</a:t>
            </a:r>
            <a:r>
              <a:rPr lang="ru-RU" dirty="0" smtClean="0"/>
              <a:t>.</a:t>
            </a:r>
          </a:p>
          <a:p>
            <a:pPr algn="just">
              <a:buFont typeface="Wingdings" pitchFamily="2" charset="2"/>
              <a:buChar char="v"/>
            </a:pPr>
            <a:endParaRPr lang="ru-RU" dirty="0" smtClean="0"/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 Демонтаж </a:t>
            </a:r>
            <a:r>
              <a:rPr lang="ru-RU" dirty="0" err="1" smtClean="0"/>
              <a:t>Версальсько-Вашингтонської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та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руйнація</a:t>
            </a:r>
            <a:r>
              <a:rPr lang="ru-RU" dirty="0" smtClean="0"/>
              <a:t>. </a:t>
            </a:r>
            <a:r>
              <a:rPr lang="ru-RU" dirty="0" err="1" smtClean="0"/>
              <a:t>Цю</a:t>
            </a:r>
            <a:r>
              <a:rPr lang="ru-RU" dirty="0" smtClean="0"/>
              <a:t> </a:t>
            </a:r>
            <a:r>
              <a:rPr lang="ru-RU" dirty="0" err="1" smtClean="0"/>
              <a:t>тенденцію</a:t>
            </a:r>
            <a:r>
              <a:rPr lang="ru-RU" dirty="0" smtClean="0"/>
              <a:t> представляли </a:t>
            </a:r>
            <a:r>
              <a:rPr lang="ru-RU" dirty="0" err="1" smtClean="0"/>
              <a:t>Японія</a:t>
            </a:r>
            <a:r>
              <a:rPr lang="ru-RU" dirty="0" smtClean="0"/>
              <a:t>, </a:t>
            </a:r>
            <a:r>
              <a:rPr lang="ru-RU" dirty="0" err="1" smtClean="0"/>
              <a:t>Німеччина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Італія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attrj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86050" y="4429132"/>
            <a:ext cx="3201475" cy="2171701"/>
          </a:xfrm>
          <a:prstGeom prst="rect">
            <a:avLst/>
          </a:prstGeom>
        </p:spPr>
      </p:pic>
    </p:spTree>
  </p:cSld>
  <p:clrMapOvr>
    <a:masterClrMapping/>
  </p:clrMapOvr>
  <p:transition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0"/>
            <a:ext cx="8229600" cy="457200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     На початку 30-х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змінилося</a:t>
            </a:r>
            <a:r>
              <a:rPr lang="ru-RU" dirty="0" smtClean="0"/>
              <a:t> </a:t>
            </a:r>
            <a:r>
              <a:rPr lang="ru-RU" dirty="0" err="1" smtClean="0"/>
              <a:t>міжнародне</a:t>
            </a:r>
            <a:r>
              <a:rPr lang="ru-RU" dirty="0" smtClean="0"/>
              <a:t> становище СРСР. У 1933 р.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визнали</a:t>
            </a:r>
            <a:r>
              <a:rPr lang="ru-RU" dirty="0" smtClean="0"/>
              <a:t> США, а у 1934 р. </a:t>
            </a:r>
            <a:r>
              <a:rPr lang="ru-RU" dirty="0" err="1" smtClean="0"/>
              <a:t>прийняли</a:t>
            </a:r>
            <a:r>
              <a:rPr lang="ru-RU" dirty="0" smtClean="0"/>
              <a:t> до </a:t>
            </a:r>
            <a:r>
              <a:rPr lang="ru-RU" dirty="0" err="1" smtClean="0"/>
              <a:t>Ліги</a:t>
            </a:r>
            <a:r>
              <a:rPr lang="ru-RU" dirty="0" smtClean="0"/>
              <a:t> </a:t>
            </a:r>
            <a:r>
              <a:rPr lang="ru-RU" dirty="0" err="1" smtClean="0"/>
              <a:t>Націй</a:t>
            </a:r>
            <a:r>
              <a:rPr lang="ru-RU" dirty="0" smtClean="0"/>
              <a:t>. У 1935 р. в </a:t>
            </a:r>
            <a:r>
              <a:rPr lang="ru-RU" dirty="0" err="1" smtClean="0"/>
              <a:t>Парижі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підписаний</a:t>
            </a:r>
            <a:r>
              <a:rPr lang="ru-RU" dirty="0" smtClean="0"/>
              <a:t> </a:t>
            </a:r>
            <a:r>
              <a:rPr lang="ru-RU" dirty="0" err="1" smtClean="0"/>
              <a:t>франко-радянський</a:t>
            </a:r>
            <a:r>
              <a:rPr lang="ru-RU" dirty="0" smtClean="0"/>
              <a:t> </a:t>
            </a:r>
            <a:r>
              <a:rPr lang="ru-RU" dirty="0" err="1" smtClean="0"/>
              <a:t>договір</a:t>
            </a:r>
            <a:r>
              <a:rPr lang="ru-RU" dirty="0" smtClean="0"/>
              <a:t> про </a:t>
            </a:r>
            <a:r>
              <a:rPr lang="ru-RU" dirty="0" err="1" smtClean="0"/>
              <a:t>взаємодопомогу</a:t>
            </a:r>
            <a:r>
              <a:rPr lang="ru-RU" dirty="0" smtClean="0"/>
              <a:t> на </a:t>
            </a:r>
            <a:r>
              <a:rPr lang="ru-RU" dirty="0" err="1" smtClean="0"/>
              <a:t>випадок</a:t>
            </a:r>
            <a:r>
              <a:rPr lang="ru-RU" dirty="0" smtClean="0"/>
              <a:t> </a:t>
            </a:r>
            <a:r>
              <a:rPr lang="ru-RU" dirty="0" err="1" smtClean="0"/>
              <a:t>агресії</a:t>
            </a:r>
            <a:r>
              <a:rPr lang="ru-RU" dirty="0" smtClean="0"/>
              <a:t>. Але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дія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обмежена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не </a:t>
            </a:r>
            <a:r>
              <a:rPr lang="ru-RU" dirty="0" err="1" smtClean="0"/>
              <a:t>доповнювався</a:t>
            </a:r>
            <a:r>
              <a:rPr lang="ru-RU" dirty="0" smtClean="0"/>
              <a:t> конкретною </a:t>
            </a:r>
            <a:r>
              <a:rPr lang="ru-RU" dirty="0" err="1" smtClean="0"/>
              <a:t>військовою</a:t>
            </a:r>
            <a:r>
              <a:rPr lang="ru-RU" dirty="0" smtClean="0"/>
              <a:t> </a:t>
            </a:r>
            <a:r>
              <a:rPr lang="ru-RU" dirty="0" err="1" smtClean="0"/>
              <a:t>конвенцією</a:t>
            </a:r>
            <a:r>
              <a:rPr lang="ru-RU" dirty="0" smtClean="0"/>
              <a:t>. У тому не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укладено</a:t>
            </a:r>
            <a:r>
              <a:rPr lang="ru-RU" dirty="0" smtClean="0"/>
              <a:t> </a:t>
            </a:r>
            <a:r>
              <a:rPr lang="ru-RU" dirty="0" err="1" smtClean="0"/>
              <a:t>аналогічний</a:t>
            </a:r>
            <a:r>
              <a:rPr lang="ru-RU" dirty="0" smtClean="0"/>
              <a:t> </a:t>
            </a:r>
            <a:r>
              <a:rPr lang="ru-RU" dirty="0" err="1" smtClean="0"/>
              <a:t>договір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Чехословаччиною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СРСР </a:t>
            </a:r>
            <a:r>
              <a:rPr lang="ru-RU" dirty="0" err="1" smtClean="0"/>
              <a:t>мав</a:t>
            </a:r>
            <a:r>
              <a:rPr lang="ru-RU" dirty="0" smtClean="0"/>
              <a:t> </a:t>
            </a:r>
            <a:r>
              <a:rPr lang="ru-RU" dirty="0" err="1" smtClean="0"/>
              <a:t>надавати</a:t>
            </a:r>
            <a:r>
              <a:rPr lang="ru-RU" dirty="0" smtClean="0"/>
              <a:t> </a:t>
            </a:r>
            <a:r>
              <a:rPr lang="ru-RU" dirty="0" err="1" smtClean="0"/>
              <a:t>їй</a:t>
            </a:r>
            <a:r>
              <a:rPr lang="ru-RU" dirty="0" smtClean="0"/>
              <a:t> </a:t>
            </a:r>
            <a:r>
              <a:rPr lang="ru-RU" dirty="0" err="1" smtClean="0"/>
              <a:t>допомогу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разом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Францією</a:t>
            </a:r>
            <a:r>
              <a:rPr lang="ru-RU" dirty="0" smtClean="0"/>
              <a:t>. Систему </a:t>
            </a:r>
            <a:r>
              <a:rPr lang="ru-RU" dirty="0" err="1" smtClean="0"/>
              <a:t>колективної</a:t>
            </a:r>
            <a:r>
              <a:rPr lang="ru-RU" dirty="0" smtClean="0"/>
              <a:t> </a:t>
            </a:r>
            <a:r>
              <a:rPr lang="ru-RU" dirty="0" err="1" smtClean="0"/>
              <a:t>безпеки</a:t>
            </a:r>
            <a:r>
              <a:rPr lang="ru-RU" dirty="0" smtClean="0"/>
              <a:t> у </a:t>
            </a:r>
            <a:r>
              <a:rPr lang="ru-RU" dirty="0" err="1" smtClean="0"/>
              <a:t>Європі</a:t>
            </a:r>
            <a:r>
              <a:rPr lang="ru-RU" dirty="0" smtClean="0"/>
              <a:t>, яку </a:t>
            </a:r>
            <a:r>
              <a:rPr lang="ru-RU" dirty="0" err="1" smtClean="0"/>
              <a:t>пропонував</a:t>
            </a:r>
            <a:r>
              <a:rPr lang="ru-RU" dirty="0" smtClean="0"/>
              <a:t> </a:t>
            </a:r>
            <a:r>
              <a:rPr lang="ru-RU" dirty="0" err="1" smtClean="0"/>
              <a:t>створити</a:t>
            </a:r>
            <a:r>
              <a:rPr lang="ru-RU" dirty="0" smtClean="0"/>
              <a:t> СРСР, не </a:t>
            </a:r>
            <a:r>
              <a:rPr lang="ru-RU" dirty="0" err="1" smtClean="0"/>
              <a:t>вдалося</a:t>
            </a:r>
            <a:r>
              <a:rPr lang="ru-RU" dirty="0" smtClean="0"/>
              <a:t> </a:t>
            </a:r>
            <a:r>
              <a:rPr lang="ru-RU" dirty="0" err="1" smtClean="0"/>
              <a:t>запровадити</a:t>
            </a:r>
            <a:r>
              <a:rPr lang="ru-RU" dirty="0" smtClean="0"/>
              <a:t> через </a:t>
            </a:r>
            <a:r>
              <a:rPr lang="ru-RU" dirty="0" err="1" smtClean="0"/>
              <a:t>непослідовність</a:t>
            </a:r>
            <a:r>
              <a:rPr lang="ru-RU" dirty="0" smtClean="0"/>
              <a:t> 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Британії</a:t>
            </a:r>
            <a:r>
              <a:rPr lang="ru-RU" dirty="0" smtClean="0"/>
              <a:t>, яка </a:t>
            </a:r>
            <a:r>
              <a:rPr lang="ru-RU" dirty="0" err="1" smtClean="0"/>
              <a:t>підписала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Німеччиною</a:t>
            </a:r>
            <a:r>
              <a:rPr lang="ru-RU" dirty="0" smtClean="0"/>
              <a:t> </a:t>
            </a:r>
            <a:r>
              <a:rPr lang="ru-RU" dirty="0" err="1" smtClean="0"/>
              <a:t>військово-морську</a:t>
            </a:r>
            <a:r>
              <a:rPr lang="ru-RU" dirty="0" smtClean="0"/>
              <a:t> </a:t>
            </a:r>
            <a:r>
              <a:rPr lang="ru-RU" dirty="0" err="1" smtClean="0"/>
              <a:t>конвенцію</a:t>
            </a:r>
            <a:r>
              <a:rPr lang="ru-RU" dirty="0" smtClean="0"/>
              <a:t> (1935).</a:t>
            </a:r>
            <a:endParaRPr lang="ru-RU" dirty="0"/>
          </a:p>
        </p:txBody>
      </p:sp>
      <p:pic>
        <p:nvPicPr>
          <p:cNvPr id="4" name="Рисунок 3" descr="league_of_nation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43240" y="4357694"/>
            <a:ext cx="2309810" cy="2309810"/>
          </a:xfrm>
          <a:prstGeom prst="rect">
            <a:avLst/>
          </a:prstGeom>
        </p:spPr>
      </p:pic>
    </p:spTree>
  </p:cSld>
  <p:clrMapOvr>
    <a:masterClrMapping/>
  </p:clrMapOvr>
  <p:transition>
    <p:check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214290"/>
            <a:ext cx="8229600" cy="4572000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Послідовно</a:t>
            </a:r>
            <a:r>
              <a:rPr lang="ru-RU" dirty="0" smtClean="0"/>
              <a:t> </a:t>
            </a:r>
            <a:r>
              <a:rPr lang="ru-RU" dirty="0" err="1" smtClean="0"/>
              <a:t>йшов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згуртування</a:t>
            </a:r>
            <a:r>
              <a:rPr lang="ru-RU" dirty="0" smtClean="0"/>
              <a:t> </a:t>
            </a:r>
            <a:r>
              <a:rPr lang="ru-RU" dirty="0" err="1" smtClean="0"/>
              <a:t>агресивних</a:t>
            </a:r>
            <a:r>
              <a:rPr lang="ru-RU" dirty="0" smtClean="0"/>
              <a:t> держав. У 1936-1937 </a:t>
            </a:r>
            <a:r>
              <a:rPr lang="en-US" dirty="0" smtClean="0"/>
              <a:t>pp. </a:t>
            </a:r>
            <a:r>
              <a:rPr lang="ru-RU" dirty="0" err="1" smtClean="0"/>
              <a:t>утворився</a:t>
            </a:r>
            <a:r>
              <a:rPr lang="ru-RU" dirty="0" smtClean="0"/>
              <a:t> блок </a:t>
            </a:r>
            <a:r>
              <a:rPr lang="ru-RU" dirty="0" err="1" smtClean="0"/>
              <a:t>Німеччини</a:t>
            </a:r>
            <a:r>
              <a:rPr lang="ru-RU" dirty="0" smtClean="0"/>
              <a:t>, </a:t>
            </a:r>
            <a:r>
              <a:rPr lang="ru-RU" dirty="0" err="1" smtClean="0"/>
              <a:t>Італії</a:t>
            </a:r>
            <a:r>
              <a:rPr lang="ru-RU" dirty="0" smtClean="0"/>
              <a:t> та </a:t>
            </a:r>
            <a:r>
              <a:rPr lang="ru-RU" dirty="0" err="1" smtClean="0"/>
              <a:t>Японії</a:t>
            </a:r>
            <a:r>
              <a:rPr lang="ru-RU" dirty="0" smtClean="0"/>
              <a:t> (</a:t>
            </a:r>
            <a:r>
              <a:rPr lang="ru-RU" dirty="0" err="1" smtClean="0"/>
              <a:t>вісь</a:t>
            </a:r>
            <a:r>
              <a:rPr lang="ru-RU" dirty="0" smtClean="0"/>
              <a:t> </a:t>
            </a:r>
            <a:r>
              <a:rPr lang="ru-RU" dirty="0" err="1" smtClean="0"/>
              <a:t>Берлін-Рим-Токіо</a:t>
            </a:r>
            <a:r>
              <a:rPr lang="ru-RU" dirty="0" smtClean="0"/>
              <a:t>).</a:t>
            </a:r>
            <a:endParaRPr lang="ru-RU" dirty="0"/>
          </a:p>
        </p:txBody>
      </p:sp>
      <p:pic>
        <p:nvPicPr>
          <p:cNvPr id="4" name="Рисунок 3" descr="220px-1938_Naka_yoshi_sangok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2071678"/>
            <a:ext cx="2011680" cy="3063240"/>
          </a:xfrm>
          <a:prstGeom prst="rect">
            <a:avLst/>
          </a:prstGeom>
        </p:spPr>
      </p:pic>
      <p:pic>
        <p:nvPicPr>
          <p:cNvPr id="5" name="Рисунок 4" descr="images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00826" y="2357430"/>
            <a:ext cx="2269207" cy="3214710"/>
          </a:xfrm>
          <a:prstGeom prst="rect">
            <a:avLst/>
          </a:prstGeom>
        </p:spPr>
      </p:pic>
      <p:pic>
        <p:nvPicPr>
          <p:cNvPr id="6" name="Рисунок 5" descr="p-axis-00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14612" y="1571612"/>
            <a:ext cx="3491375" cy="2638102"/>
          </a:xfrm>
          <a:prstGeom prst="rect">
            <a:avLst/>
          </a:prstGeom>
        </p:spPr>
      </p:pic>
      <p:pic>
        <p:nvPicPr>
          <p:cNvPr id="7" name="Рисунок 6" descr="propaganda16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357554" y="4429132"/>
            <a:ext cx="1667442" cy="2094202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214290"/>
            <a:ext cx="4643470" cy="664371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Німеччина</a:t>
            </a:r>
            <a:r>
              <a:rPr lang="ru-RU" dirty="0" smtClean="0"/>
              <a:t> та </a:t>
            </a:r>
            <a:r>
              <a:rPr lang="ru-RU" dirty="0" err="1" smtClean="0"/>
              <a:t>Італія</a:t>
            </a:r>
            <a:r>
              <a:rPr lang="ru-RU" dirty="0" smtClean="0"/>
              <a:t> </a:t>
            </a:r>
            <a:r>
              <a:rPr lang="ru-RU" dirty="0" err="1" smtClean="0"/>
              <a:t>втрутились</a:t>
            </a:r>
            <a:r>
              <a:rPr lang="ru-RU" dirty="0" smtClean="0"/>
              <a:t> у </a:t>
            </a:r>
            <a:r>
              <a:rPr lang="ru-RU" dirty="0" err="1" smtClean="0"/>
              <a:t>громадянську</a:t>
            </a:r>
            <a:r>
              <a:rPr lang="ru-RU" dirty="0" smtClean="0"/>
              <a:t> </a:t>
            </a:r>
            <a:r>
              <a:rPr lang="ru-RU" dirty="0" err="1" smtClean="0"/>
              <a:t>війну</a:t>
            </a:r>
            <a:r>
              <a:rPr lang="ru-RU" dirty="0" smtClean="0"/>
              <a:t> в </a:t>
            </a:r>
            <a:r>
              <a:rPr lang="ru-RU" dirty="0" err="1" smtClean="0"/>
              <a:t>Іспанії</a:t>
            </a:r>
            <a:r>
              <a:rPr lang="ru-RU" dirty="0" smtClean="0"/>
              <a:t> (1936-1939), </a:t>
            </a:r>
            <a:r>
              <a:rPr lang="ru-RU" dirty="0" err="1" smtClean="0"/>
              <a:t>організувавши</a:t>
            </a:r>
            <a:r>
              <a:rPr lang="ru-RU" dirty="0" smtClean="0"/>
              <a:t> </a:t>
            </a:r>
            <a:r>
              <a:rPr lang="ru-RU" dirty="0" err="1" smtClean="0"/>
              <a:t>пряму</a:t>
            </a:r>
            <a:r>
              <a:rPr lang="ru-RU" dirty="0" smtClean="0"/>
              <a:t> </a:t>
            </a:r>
            <a:r>
              <a:rPr lang="ru-RU" dirty="0" err="1" smtClean="0"/>
              <a:t>інтервенцію</a:t>
            </a:r>
            <a:r>
              <a:rPr lang="ru-RU" dirty="0" smtClean="0"/>
              <a:t>. Велика </a:t>
            </a:r>
            <a:r>
              <a:rPr lang="ru-RU" dirty="0" err="1" smtClean="0"/>
              <a:t>Британія</a:t>
            </a:r>
            <a:r>
              <a:rPr lang="ru-RU" dirty="0" smtClean="0"/>
              <a:t> та </a:t>
            </a:r>
            <a:r>
              <a:rPr lang="ru-RU" dirty="0" err="1" smtClean="0"/>
              <a:t>Франція</a:t>
            </a:r>
            <a:r>
              <a:rPr lang="ru-RU" dirty="0" smtClean="0"/>
              <a:t> проводили </a:t>
            </a:r>
            <a:r>
              <a:rPr lang="ru-RU" dirty="0" err="1" smtClean="0"/>
              <a:t>політику</a:t>
            </a:r>
            <a:r>
              <a:rPr lang="ru-RU" dirty="0" smtClean="0"/>
              <a:t> «</a:t>
            </a:r>
            <a:r>
              <a:rPr lang="ru-RU" dirty="0" err="1" smtClean="0"/>
              <a:t>невтручання</a:t>
            </a:r>
            <a:r>
              <a:rPr lang="ru-RU" dirty="0" smtClean="0"/>
              <a:t>», а СРСР </a:t>
            </a:r>
            <a:r>
              <a:rPr lang="ru-RU" dirty="0" err="1" smtClean="0"/>
              <a:t>допомагав</a:t>
            </a:r>
            <a:r>
              <a:rPr lang="ru-RU" dirty="0" smtClean="0"/>
              <a:t> </a:t>
            </a:r>
            <a:r>
              <a:rPr lang="ru-RU" dirty="0" err="1" smtClean="0"/>
              <a:t>республіканському</a:t>
            </a:r>
            <a:r>
              <a:rPr lang="ru-RU" dirty="0" smtClean="0"/>
              <a:t> уряду. Результатом </a:t>
            </a:r>
            <a:r>
              <a:rPr lang="ru-RU" dirty="0" err="1" smtClean="0"/>
              <a:t>громадянської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в </a:t>
            </a:r>
            <a:r>
              <a:rPr lang="ru-RU" dirty="0" err="1" smtClean="0"/>
              <a:t>Іспанії</a:t>
            </a:r>
            <a:r>
              <a:rPr lang="ru-RU" dirty="0" smtClean="0"/>
              <a:t> стало </a:t>
            </a:r>
            <a:r>
              <a:rPr lang="ru-RU" dirty="0" err="1" smtClean="0"/>
              <a:t>встановлення</a:t>
            </a:r>
            <a:r>
              <a:rPr lang="ru-RU" dirty="0" smtClean="0"/>
              <a:t> </a:t>
            </a:r>
            <a:r>
              <a:rPr lang="ru-RU" dirty="0" err="1" smtClean="0"/>
              <a:t>фашистської</a:t>
            </a:r>
            <a:r>
              <a:rPr lang="ru-RU" dirty="0" smtClean="0"/>
              <a:t> </a:t>
            </a:r>
            <a:r>
              <a:rPr lang="ru-RU" dirty="0" err="1" smtClean="0"/>
              <a:t>диктатури</a:t>
            </a:r>
            <a:r>
              <a:rPr lang="ru-RU" dirty="0" smtClean="0"/>
              <a:t> генерала Ф. Франко.</a:t>
            </a:r>
            <a:endParaRPr lang="ru-RU" dirty="0"/>
          </a:p>
        </p:txBody>
      </p:sp>
      <p:pic>
        <p:nvPicPr>
          <p:cNvPr id="4" name="Рисунок 3" descr="ZNyAbitZZn1KnXXudN2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2132" y="642918"/>
            <a:ext cx="2876550" cy="39052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715008" y="4857760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генерала Ф. Франко</a:t>
            </a:r>
            <a:endParaRPr lang="ru-RU" dirty="0"/>
          </a:p>
        </p:txBody>
      </p:sp>
    </p:spTree>
  </p:cSld>
  <p:clrMapOvr>
    <a:masterClrMapping/>
  </p:clrMapOvr>
  <p:transition>
    <p:strips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285728"/>
            <a:ext cx="8229600" cy="4572000"/>
          </a:xfrm>
        </p:spPr>
        <p:txBody>
          <a:bodyPr/>
          <a:lstStyle/>
          <a:p>
            <a:pPr algn="just">
              <a:buNone/>
            </a:pPr>
            <a:r>
              <a:rPr lang="uk-UA" dirty="0" smtClean="0"/>
              <a:t>    </a:t>
            </a:r>
            <a:r>
              <a:rPr lang="en-US" dirty="0" smtClean="0"/>
              <a:t>1937 p. </a:t>
            </a:r>
            <a:r>
              <a:rPr lang="ru-RU" dirty="0" err="1" smtClean="0"/>
              <a:t>Японія</a:t>
            </a:r>
            <a:r>
              <a:rPr lang="ru-RU" dirty="0" smtClean="0"/>
              <a:t> </a:t>
            </a:r>
            <a:r>
              <a:rPr lang="ru-RU" dirty="0" err="1" smtClean="0"/>
              <a:t>продовжила</a:t>
            </a:r>
            <a:r>
              <a:rPr lang="ru-RU" dirty="0" smtClean="0"/>
              <a:t> свою </a:t>
            </a:r>
            <a:r>
              <a:rPr lang="ru-RU" dirty="0" err="1" smtClean="0"/>
              <a:t>агресію</a:t>
            </a:r>
            <a:r>
              <a:rPr lang="ru-RU" dirty="0" smtClean="0"/>
              <a:t> в </a:t>
            </a:r>
            <a:r>
              <a:rPr lang="ru-RU" dirty="0" err="1" smtClean="0"/>
              <a:t>Китаї</a:t>
            </a:r>
            <a:r>
              <a:rPr lang="ru-RU" dirty="0" smtClean="0"/>
              <a:t>, </a:t>
            </a:r>
            <a:r>
              <a:rPr lang="ru-RU" dirty="0" err="1" smtClean="0"/>
              <a:t>захопивши</a:t>
            </a:r>
            <a:r>
              <a:rPr lang="ru-RU" dirty="0" smtClean="0"/>
              <a:t> </a:t>
            </a:r>
            <a:r>
              <a:rPr lang="ru-RU" dirty="0" err="1" smtClean="0"/>
              <a:t>Пекін</a:t>
            </a:r>
            <a:r>
              <a:rPr lang="ru-RU" dirty="0" smtClean="0"/>
              <a:t>, Шанхай, </a:t>
            </a:r>
            <a:r>
              <a:rPr lang="ru-RU" dirty="0" err="1" smtClean="0"/>
              <a:t>Нанкін</a:t>
            </a:r>
            <a:r>
              <a:rPr lang="ru-RU" dirty="0" smtClean="0"/>
              <a:t>. У 1938—1939 </a:t>
            </a:r>
            <a:r>
              <a:rPr lang="en-US" dirty="0" smtClean="0"/>
              <a:t>pp. </a:t>
            </a:r>
            <a:r>
              <a:rPr lang="ru-RU" dirty="0" err="1" smtClean="0"/>
              <a:t>мав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воєн</a:t>
            </a:r>
            <a:r>
              <a:rPr lang="ru-RU" dirty="0" smtClean="0"/>
              <a:t> </a:t>
            </a:r>
            <a:r>
              <a:rPr lang="ru-RU" dirty="0" err="1" smtClean="0"/>
              <a:t>ний</a:t>
            </a:r>
            <a:r>
              <a:rPr lang="ru-RU" dirty="0" smtClean="0"/>
              <a:t> </a:t>
            </a:r>
            <a:r>
              <a:rPr lang="ru-RU" dirty="0" err="1" smtClean="0"/>
              <a:t>конфлікт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СРСР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Японією</a:t>
            </a:r>
            <a:r>
              <a:rPr lang="ru-RU" dirty="0" smtClean="0"/>
              <a:t> в </a:t>
            </a:r>
            <a:r>
              <a:rPr lang="ru-RU" dirty="0" err="1" smtClean="0"/>
              <a:t>районі</a:t>
            </a:r>
            <a:r>
              <a:rPr lang="ru-RU" dirty="0" smtClean="0"/>
              <a:t> озера Хасан (</a:t>
            </a:r>
            <a:r>
              <a:rPr lang="ru-RU" dirty="0" err="1" smtClean="0"/>
              <a:t>біля</a:t>
            </a:r>
            <a:r>
              <a:rPr lang="ru-RU" dirty="0" smtClean="0"/>
              <a:t> Владивостока)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ріки</a:t>
            </a:r>
            <a:r>
              <a:rPr lang="ru-RU" dirty="0" smtClean="0"/>
              <a:t> </a:t>
            </a:r>
            <a:r>
              <a:rPr lang="ru-RU" dirty="0" err="1" smtClean="0"/>
              <a:t>Халхін-гол</a:t>
            </a:r>
            <a:r>
              <a:rPr lang="ru-RU" dirty="0" smtClean="0"/>
              <a:t> (</a:t>
            </a:r>
            <a:r>
              <a:rPr lang="ru-RU" dirty="0" err="1" smtClean="0"/>
              <a:t>Монголія</a:t>
            </a:r>
            <a:r>
              <a:rPr lang="ru-RU" dirty="0" smtClean="0"/>
              <a:t>). </a:t>
            </a:r>
            <a:r>
              <a:rPr lang="ru-RU" dirty="0" err="1" smtClean="0"/>
              <a:t>Японські</a:t>
            </a:r>
            <a:r>
              <a:rPr lang="ru-RU" dirty="0" smtClean="0"/>
              <a:t> </a:t>
            </a:r>
            <a:r>
              <a:rPr lang="ru-RU" dirty="0" err="1" smtClean="0"/>
              <a:t>війська</a:t>
            </a:r>
            <a:r>
              <a:rPr lang="ru-RU" dirty="0" smtClean="0"/>
              <a:t> </a:t>
            </a:r>
            <a:r>
              <a:rPr lang="ru-RU" dirty="0" err="1" smtClean="0"/>
              <a:t>зазнали</a:t>
            </a:r>
            <a:r>
              <a:rPr lang="ru-RU" dirty="0" smtClean="0"/>
              <a:t> </a:t>
            </a:r>
            <a:r>
              <a:rPr lang="ru-RU" dirty="0" err="1" smtClean="0"/>
              <a:t>поразки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надовго</a:t>
            </a:r>
            <a:r>
              <a:rPr lang="ru-RU" dirty="0" smtClean="0"/>
              <a:t> </a:t>
            </a:r>
            <a:r>
              <a:rPr lang="ru-RU" dirty="0" err="1" smtClean="0"/>
              <a:t>відвернуло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військові</a:t>
            </a:r>
            <a:r>
              <a:rPr lang="ru-RU" dirty="0" smtClean="0"/>
              <a:t> </a:t>
            </a:r>
            <a:r>
              <a:rPr lang="ru-RU" dirty="0" err="1" smtClean="0"/>
              <a:t>зусилля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кордонів</a:t>
            </a:r>
            <a:r>
              <a:rPr lang="ru-RU" dirty="0" smtClean="0"/>
              <a:t> СРСР.</a:t>
            </a:r>
            <a:endParaRPr lang="ru-RU" dirty="0"/>
          </a:p>
        </p:txBody>
      </p:sp>
      <p:pic>
        <p:nvPicPr>
          <p:cNvPr id="4" name="Рисунок 3" descr="1245013717_2-protivoborstvo-sssr-i-japoni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0694" y="3000372"/>
            <a:ext cx="2605091" cy="3536323"/>
          </a:xfrm>
          <a:prstGeom prst="rect">
            <a:avLst/>
          </a:prstGeom>
        </p:spPr>
      </p:pic>
      <p:pic>
        <p:nvPicPr>
          <p:cNvPr id="5" name="Рисунок 4" descr="1325181181_cbcbef274d30b2ec9c6859884d3c324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4348" y="3429000"/>
            <a:ext cx="4173905" cy="2713038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42844" y="142852"/>
            <a:ext cx="4643470" cy="6715148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/>
              <a:t>      У 1938 р. </a:t>
            </a:r>
            <a:r>
              <a:rPr lang="ru-RU" dirty="0" err="1" smtClean="0"/>
              <a:t>Німеччина</a:t>
            </a:r>
            <a:r>
              <a:rPr lang="ru-RU" dirty="0" smtClean="0"/>
              <a:t> переходить до </a:t>
            </a:r>
            <a:r>
              <a:rPr lang="ru-RU" dirty="0" err="1" smtClean="0"/>
              <a:t>насильницького</a:t>
            </a:r>
            <a:r>
              <a:rPr lang="ru-RU" dirty="0" smtClean="0"/>
              <a:t> </a:t>
            </a:r>
            <a:r>
              <a:rPr lang="ru-RU" dirty="0" err="1" smtClean="0"/>
              <a:t>переділу</a:t>
            </a:r>
            <a:r>
              <a:rPr lang="ru-RU" dirty="0" smtClean="0"/>
              <a:t> </a:t>
            </a:r>
            <a:r>
              <a:rPr lang="ru-RU" dirty="0" err="1" smtClean="0"/>
              <a:t>карти</a:t>
            </a:r>
            <a:r>
              <a:rPr lang="ru-RU" dirty="0" smtClean="0"/>
              <a:t> </a:t>
            </a:r>
            <a:r>
              <a:rPr lang="ru-RU" dirty="0" err="1" smtClean="0"/>
              <a:t>Європи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за </a:t>
            </a:r>
            <a:r>
              <a:rPr lang="ru-RU" dirty="0" err="1" smtClean="0"/>
              <a:t>потуранням</a:t>
            </a:r>
            <a:r>
              <a:rPr lang="ru-RU" dirty="0" smtClean="0"/>
              <a:t> 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Британії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Франції</a:t>
            </a:r>
            <a:r>
              <a:rPr lang="ru-RU" dirty="0" smtClean="0"/>
              <a:t> </a:t>
            </a:r>
            <a:r>
              <a:rPr lang="ru-RU" dirty="0" err="1" smtClean="0"/>
              <a:t>приєднує</a:t>
            </a:r>
            <a:r>
              <a:rPr lang="ru-RU" dirty="0" smtClean="0"/>
              <a:t> до себе </a:t>
            </a:r>
            <a:r>
              <a:rPr lang="ru-RU" dirty="0" err="1" smtClean="0"/>
              <a:t>Австрію</a:t>
            </a:r>
            <a:r>
              <a:rPr lang="ru-RU" dirty="0" smtClean="0"/>
              <a:t> (аншлюс).</a:t>
            </a:r>
          </a:p>
          <a:p>
            <a:pPr algn="just">
              <a:buNone/>
            </a:pPr>
            <a:r>
              <a:rPr lang="ru-RU" dirty="0" smtClean="0"/>
              <a:t>       </a:t>
            </a:r>
            <a:r>
              <a:rPr lang="ru-RU" dirty="0" err="1" smtClean="0"/>
              <a:t>Наступною</a:t>
            </a:r>
            <a:r>
              <a:rPr lang="ru-RU" dirty="0" smtClean="0"/>
              <a:t> жертвою </a:t>
            </a:r>
            <a:r>
              <a:rPr lang="ru-RU" dirty="0" err="1" smtClean="0"/>
              <a:t>німецької</a:t>
            </a:r>
            <a:r>
              <a:rPr lang="ru-RU" dirty="0" smtClean="0"/>
              <a:t> </a:t>
            </a:r>
            <a:r>
              <a:rPr lang="ru-RU" dirty="0" err="1" smtClean="0"/>
              <a:t>агресії</a:t>
            </a:r>
            <a:r>
              <a:rPr lang="ru-RU" dirty="0" smtClean="0"/>
              <a:t> стала </a:t>
            </a:r>
            <a:r>
              <a:rPr lang="ru-RU" dirty="0" err="1" smtClean="0"/>
              <a:t>Чехословаччина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ru-RU" dirty="0" smtClean="0"/>
              <a:t>      </a:t>
            </a:r>
            <a:r>
              <a:rPr lang="ru-RU" dirty="0" err="1" smtClean="0"/>
              <a:t>Німеччина</a:t>
            </a:r>
            <a:r>
              <a:rPr lang="ru-RU" dirty="0" smtClean="0"/>
              <a:t> </a:t>
            </a:r>
            <a:r>
              <a:rPr lang="ru-RU" dirty="0" err="1" smtClean="0"/>
              <a:t>зажадала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уряду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</a:t>
            </a:r>
            <a:r>
              <a:rPr lang="ru-RU" dirty="0" err="1" smtClean="0"/>
              <a:t>передати</a:t>
            </a:r>
            <a:r>
              <a:rPr lang="ru-RU" dirty="0" smtClean="0"/>
              <a:t> </a:t>
            </a:r>
            <a:r>
              <a:rPr lang="ru-RU" dirty="0" err="1" smtClean="0"/>
              <a:t>їй</a:t>
            </a:r>
            <a:r>
              <a:rPr lang="ru-RU" dirty="0" smtClean="0"/>
              <a:t> </a:t>
            </a:r>
            <a:r>
              <a:rPr lang="ru-RU" dirty="0" err="1" smtClean="0"/>
              <a:t>Судетську</a:t>
            </a:r>
            <a:r>
              <a:rPr lang="ru-RU" dirty="0" smtClean="0"/>
              <a:t> область, де проживало </a:t>
            </a:r>
            <a:r>
              <a:rPr lang="ru-RU" dirty="0" err="1" smtClean="0"/>
              <a:t>чимало</a:t>
            </a:r>
            <a:r>
              <a:rPr lang="ru-RU" dirty="0" smtClean="0"/>
              <a:t>, </a:t>
            </a:r>
            <a:r>
              <a:rPr lang="ru-RU" dirty="0" err="1" smtClean="0"/>
              <a:t>німців</a:t>
            </a:r>
            <a:r>
              <a:rPr lang="ru-RU" dirty="0" smtClean="0"/>
              <a:t> </a:t>
            </a:r>
            <a:r>
              <a:rPr lang="ru-RU" dirty="0" err="1" smtClean="0"/>
              <a:t>Чехословаччина</a:t>
            </a:r>
            <a:r>
              <a:rPr lang="ru-RU" dirty="0" smtClean="0"/>
              <a:t> мала </a:t>
            </a:r>
            <a:r>
              <a:rPr lang="ru-RU" dirty="0" err="1" smtClean="0"/>
              <a:t>досить</a:t>
            </a:r>
            <a:r>
              <a:rPr lang="ru-RU" dirty="0" smtClean="0"/>
              <a:t> добре </a:t>
            </a:r>
            <a:r>
              <a:rPr lang="ru-RU" dirty="0" err="1" smtClean="0"/>
              <a:t>озброєну</a:t>
            </a:r>
            <a:r>
              <a:rPr lang="ru-RU" dirty="0" smtClean="0"/>
              <a:t> </a:t>
            </a:r>
            <a:r>
              <a:rPr lang="ru-RU" dirty="0" err="1" smtClean="0"/>
              <a:t>армію</a:t>
            </a:r>
            <a:r>
              <a:rPr lang="ru-RU" dirty="0" smtClean="0"/>
              <a:t> та </a:t>
            </a:r>
            <a:r>
              <a:rPr lang="ru-RU" dirty="0" err="1" smtClean="0"/>
              <a:t>укріплення</a:t>
            </a:r>
            <a:r>
              <a:rPr lang="ru-RU" dirty="0" smtClean="0"/>
              <a:t>. </a:t>
            </a:r>
            <a:r>
              <a:rPr lang="ru-RU" dirty="0" err="1" smtClean="0"/>
              <a:t>їй</a:t>
            </a:r>
            <a:r>
              <a:rPr lang="ru-RU" dirty="0" smtClean="0"/>
              <a:t>. </a:t>
            </a:r>
            <a:r>
              <a:rPr lang="ru-RU" dirty="0" err="1" smtClean="0"/>
              <a:t>обіцяв</a:t>
            </a:r>
            <a:r>
              <a:rPr lang="ru-RU" dirty="0" smtClean="0"/>
              <a:t> </a:t>
            </a:r>
            <a:r>
              <a:rPr lang="ru-RU" dirty="0" err="1" smtClean="0"/>
              <a:t>допомогу</a:t>
            </a:r>
            <a:r>
              <a:rPr lang="ru-RU" dirty="0" smtClean="0"/>
              <a:t> СРСР, </a:t>
            </a:r>
            <a:r>
              <a:rPr lang="ru-RU" dirty="0" err="1" smtClean="0"/>
              <a:t>який</a:t>
            </a:r>
            <a:r>
              <a:rPr lang="ru-RU" dirty="0" smtClean="0"/>
              <a:t> пересунув до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західного</a:t>
            </a:r>
            <a:r>
              <a:rPr lang="ru-RU" dirty="0" smtClean="0"/>
              <a:t> кордону 30 </a:t>
            </a:r>
            <a:r>
              <a:rPr lang="ru-RU" dirty="0" err="1" smtClean="0"/>
              <a:t>дивізій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ru-RU" dirty="0" smtClean="0"/>
              <a:t>     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правлячі</a:t>
            </a:r>
            <a:r>
              <a:rPr lang="ru-RU" dirty="0" smtClean="0"/>
              <a:t> кола </a:t>
            </a:r>
            <a:r>
              <a:rPr lang="ru-RU" dirty="0" err="1" smtClean="0"/>
              <a:t>Чехословаччини</a:t>
            </a:r>
            <a:r>
              <a:rPr lang="ru-RU" dirty="0" smtClean="0"/>
              <a:t> </a:t>
            </a:r>
            <a:r>
              <a:rPr lang="ru-RU" dirty="0" err="1" smtClean="0"/>
              <a:t>відмовилися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радянської</a:t>
            </a:r>
            <a:r>
              <a:rPr lang="ru-RU" dirty="0" smtClean="0"/>
              <a:t> </a:t>
            </a:r>
            <a:r>
              <a:rPr lang="ru-RU" dirty="0" err="1" smtClean="0"/>
              <a:t>допомоги</a:t>
            </a:r>
            <a:r>
              <a:rPr lang="ru-RU" dirty="0" smtClean="0"/>
              <a:t>. Доля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</a:t>
            </a:r>
            <a:r>
              <a:rPr lang="ru-RU" dirty="0" err="1" smtClean="0"/>
              <a:t>вирішилася</a:t>
            </a:r>
            <a:r>
              <a:rPr lang="ru-RU" dirty="0" smtClean="0"/>
              <a:t> на </a:t>
            </a:r>
            <a:r>
              <a:rPr lang="ru-RU" dirty="0" err="1" smtClean="0"/>
              <a:t>конференції</a:t>
            </a:r>
            <a:r>
              <a:rPr lang="ru-RU" dirty="0" smtClean="0"/>
              <a:t> в </a:t>
            </a:r>
            <a:r>
              <a:rPr lang="ru-RU" dirty="0" err="1" smtClean="0"/>
              <a:t>Мюнхені</a:t>
            </a:r>
            <a:r>
              <a:rPr lang="ru-RU" dirty="0" smtClean="0"/>
              <a:t> 29-30 </a:t>
            </a:r>
            <a:r>
              <a:rPr lang="ru-RU" dirty="0" err="1" smtClean="0"/>
              <a:t>вересня</a:t>
            </a:r>
            <a:r>
              <a:rPr lang="ru-RU" dirty="0" smtClean="0"/>
              <a:t> 1938 </a:t>
            </a:r>
            <a:r>
              <a:rPr lang="en-US" dirty="0" smtClean="0"/>
              <a:t>p., </a:t>
            </a:r>
            <a:r>
              <a:rPr lang="ru-RU" dirty="0" smtClean="0"/>
              <a:t>де </a:t>
            </a:r>
            <a:r>
              <a:rPr lang="ru-RU" dirty="0" err="1" smtClean="0"/>
              <a:t>голови</a:t>
            </a:r>
            <a:r>
              <a:rPr lang="ru-RU" dirty="0" smtClean="0"/>
              <a:t> </a:t>
            </a:r>
            <a:r>
              <a:rPr lang="ru-RU" dirty="0" err="1" smtClean="0"/>
              <a:t>урядів</a:t>
            </a:r>
            <a:r>
              <a:rPr lang="ru-RU" dirty="0" smtClean="0"/>
              <a:t> </a:t>
            </a:r>
            <a:r>
              <a:rPr lang="ru-RU" dirty="0" err="1" smtClean="0"/>
              <a:t>Німеччини</a:t>
            </a:r>
            <a:r>
              <a:rPr lang="ru-RU" dirty="0" smtClean="0"/>
              <a:t>, </a:t>
            </a:r>
            <a:r>
              <a:rPr lang="ru-RU" dirty="0" err="1" smtClean="0"/>
              <a:t>Італії</a:t>
            </a:r>
            <a:r>
              <a:rPr lang="ru-RU" dirty="0" smtClean="0"/>
              <a:t>, </a:t>
            </a:r>
            <a:r>
              <a:rPr lang="ru-RU" dirty="0" err="1" smtClean="0"/>
              <a:t>Франції</a:t>
            </a:r>
            <a:r>
              <a:rPr lang="ru-RU" dirty="0" smtClean="0"/>
              <a:t> та 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Британії</a:t>
            </a:r>
            <a:r>
              <a:rPr lang="ru-RU" dirty="0" smtClean="0"/>
              <a:t> без </a:t>
            </a:r>
            <a:r>
              <a:rPr lang="ru-RU" dirty="0" err="1" smtClean="0"/>
              <a:t>участі</a:t>
            </a:r>
            <a:r>
              <a:rPr lang="ru-RU" dirty="0" smtClean="0"/>
              <a:t> </a:t>
            </a:r>
            <a:r>
              <a:rPr lang="ru-RU" dirty="0" err="1" smtClean="0"/>
              <a:t>Чехословаччини</a:t>
            </a:r>
            <a:r>
              <a:rPr lang="ru-RU" dirty="0" smtClean="0"/>
              <a:t> </a:t>
            </a:r>
            <a:r>
              <a:rPr lang="ru-RU" dirty="0" err="1" smtClean="0"/>
              <a:t>прийняли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про передачу Судет </a:t>
            </a:r>
            <a:r>
              <a:rPr lang="ru-RU" dirty="0" err="1" smtClean="0"/>
              <a:t>Німеччині</a:t>
            </a:r>
            <a:r>
              <a:rPr lang="ru-RU" dirty="0" smtClean="0"/>
              <a:t> («</a:t>
            </a:r>
            <a:r>
              <a:rPr lang="ru-RU" dirty="0" err="1" smtClean="0"/>
              <a:t>Мюнхенська</a:t>
            </a:r>
            <a:r>
              <a:rPr lang="ru-RU" dirty="0" smtClean="0"/>
              <a:t> </a:t>
            </a:r>
            <a:r>
              <a:rPr lang="ru-RU" dirty="0" err="1" smtClean="0"/>
              <a:t>змова</a:t>
            </a:r>
            <a:r>
              <a:rPr lang="ru-RU" dirty="0" smtClean="0"/>
              <a:t>»).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зрада</a:t>
            </a:r>
            <a:r>
              <a:rPr lang="ru-RU" dirty="0" smtClean="0"/>
              <a:t> </a:t>
            </a:r>
            <a:r>
              <a:rPr lang="ru-RU" dirty="0" err="1" smtClean="0"/>
              <a:t>західними</a:t>
            </a:r>
            <a:r>
              <a:rPr lang="ru-RU" dirty="0" smtClean="0"/>
              <a:t> державами </a:t>
            </a:r>
            <a:r>
              <a:rPr lang="ru-RU" dirty="0" err="1" smtClean="0"/>
              <a:t>Чехословаччини</a:t>
            </a:r>
            <a:r>
              <a:rPr lang="ru-RU" dirty="0" smtClean="0"/>
              <a:t>. У </a:t>
            </a:r>
            <a:r>
              <a:rPr lang="ru-RU" dirty="0" err="1" smtClean="0"/>
              <a:t>результаті</a:t>
            </a:r>
            <a:r>
              <a:rPr lang="ru-RU" dirty="0" smtClean="0"/>
              <a:t> в </a:t>
            </a:r>
            <a:r>
              <a:rPr lang="ru-RU" dirty="0" err="1" smtClean="0"/>
              <a:t>березні</a:t>
            </a:r>
            <a:r>
              <a:rPr lang="ru-RU" dirty="0" smtClean="0"/>
              <a:t> 1939 р. </a:t>
            </a:r>
            <a:r>
              <a:rPr lang="ru-RU" dirty="0" err="1" smtClean="0"/>
              <a:t>Німеччина</a:t>
            </a:r>
            <a:r>
              <a:rPr lang="ru-RU" dirty="0" smtClean="0"/>
              <a:t> </a:t>
            </a:r>
            <a:r>
              <a:rPr lang="ru-RU" dirty="0" err="1" smtClean="0"/>
              <a:t>окупувала</a:t>
            </a:r>
            <a:r>
              <a:rPr lang="ru-RU" dirty="0" smtClean="0"/>
              <a:t> всю </a:t>
            </a:r>
            <a:r>
              <a:rPr lang="ru-RU" dirty="0" err="1" smtClean="0"/>
              <a:t>Чехословаччину</a:t>
            </a:r>
            <a:r>
              <a:rPr lang="ru-RU" dirty="0" smtClean="0"/>
              <a:t>, а </a:t>
            </a:r>
            <a:r>
              <a:rPr lang="ru-RU" dirty="0" err="1" smtClean="0"/>
              <a:t>Італія</a:t>
            </a:r>
            <a:r>
              <a:rPr lang="ru-RU" dirty="0" smtClean="0"/>
              <a:t> </a:t>
            </a:r>
            <a:r>
              <a:rPr lang="ru-RU" dirty="0" err="1" smtClean="0"/>
              <a:t>згодом</a:t>
            </a:r>
            <a:r>
              <a:rPr lang="ru-RU" dirty="0" smtClean="0"/>
              <a:t> </a:t>
            </a:r>
            <a:r>
              <a:rPr lang="ru-RU" dirty="0" err="1" smtClean="0"/>
              <a:t>Албанію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220px-Bundesarchiv_Bild_146-1971-041-31,_Münchener_Abkommen,_Mussolini,_Hitler,_Daladi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57752" y="357166"/>
            <a:ext cx="4023360" cy="5687568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00430" y="214290"/>
            <a:ext cx="5157766" cy="6500858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dirty="0" smtClean="0"/>
              <a:t>    У </a:t>
            </a:r>
            <a:r>
              <a:rPr lang="ru-RU" dirty="0" err="1" smtClean="0"/>
              <a:t>квітні</a:t>
            </a:r>
            <a:r>
              <a:rPr lang="ru-RU" dirty="0" smtClean="0"/>
              <a:t> 1939 р. </a:t>
            </a:r>
            <a:r>
              <a:rPr lang="ru-RU" dirty="0" err="1" smtClean="0"/>
              <a:t>почалися</a:t>
            </a:r>
            <a:r>
              <a:rPr lang="ru-RU" dirty="0" smtClean="0"/>
              <a:t> </a:t>
            </a:r>
            <a:r>
              <a:rPr lang="ru-RU" dirty="0" err="1" smtClean="0"/>
              <a:t>англо-радянські</a:t>
            </a:r>
            <a:r>
              <a:rPr lang="ru-RU" dirty="0" smtClean="0"/>
              <a:t> переговори про </a:t>
            </a:r>
            <a:r>
              <a:rPr lang="ru-RU" dirty="0" err="1" smtClean="0"/>
              <a:t>взаємодію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агресії</a:t>
            </a:r>
            <a:r>
              <a:rPr lang="ru-RU" dirty="0" smtClean="0"/>
              <a:t>, вони </a:t>
            </a:r>
            <a:r>
              <a:rPr lang="ru-RU" dirty="0" err="1" smtClean="0"/>
              <a:t>тривали</a:t>
            </a:r>
            <a:r>
              <a:rPr lang="ru-RU" dirty="0" smtClean="0"/>
              <a:t> до </a:t>
            </a:r>
            <a:r>
              <a:rPr lang="ru-RU" dirty="0" err="1" smtClean="0"/>
              <a:t>серпня</a:t>
            </a:r>
            <a:r>
              <a:rPr lang="ru-RU" dirty="0" smtClean="0"/>
              <a:t> 1939 р.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останній</a:t>
            </a:r>
            <a:r>
              <a:rPr lang="ru-RU" dirty="0" smtClean="0"/>
              <a:t> шанс на </a:t>
            </a:r>
            <a:r>
              <a:rPr lang="ru-RU" dirty="0" err="1" smtClean="0"/>
              <a:t>збереження</a:t>
            </a:r>
            <a:r>
              <a:rPr lang="ru-RU" dirty="0" smtClean="0"/>
              <a:t> миру. Але сторонам не </a:t>
            </a:r>
            <a:r>
              <a:rPr lang="ru-RU" dirty="0" err="1" smtClean="0"/>
              <a:t>вистачило</a:t>
            </a:r>
            <a:r>
              <a:rPr lang="ru-RU" dirty="0" smtClean="0"/>
              <a:t> </a:t>
            </a:r>
            <a:r>
              <a:rPr lang="ru-RU" dirty="0" err="1" smtClean="0"/>
              <a:t>політичної</a:t>
            </a:r>
            <a:r>
              <a:rPr lang="ru-RU" dirty="0" smtClean="0"/>
              <a:t> </a:t>
            </a:r>
            <a:r>
              <a:rPr lang="ru-RU" dirty="0" err="1" smtClean="0"/>
              <a:t>далекоглядності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терпіння</a:t>
            </a:r>
            <a:r>
              <a:rPr lang="ru-RU" dirty="0" smtClean="0"/>
              <a:t>. </a:t>
            </a:r>
            <a:r>
              <a:rPr lang="ru-RU" dirty="0" err="1" smtClean="0"/>
              <a:t>Англо-французька</a:t>
            </a:r>
            <a:r>
              <a:rPr lang="ru-RU" dirty="0" smtClean="0"/>
              <a:t> сторона проводила переговори формально, </a:t>
            </a:r>
            <a:r>
              <a:rPr lang="ru-RU" dirty="0" err="1" smtClean="0"/>
              <a:t>навіть</a:t>
            </a:r>
            <a:r>
              <a:rPr lang="ru-RU" dirty="0" smtClean="0"/>
              <a:t> не </a:t>
            </a:r>
            <a:r>
              <a:rPr lang="ru-RU" dirty="0" err="1" smtClean="0"/>
              <a:t>маючи</a:t>
            </a:r>
            <a:r>
              <a:rPr lang="ru-RU" dirty="0" smtClean="0"/>
              <a:t> </a:t>
            </a:r>
            <a:r>
              <a:rPr lang="ru-RU" dirty="0" err="1" smtClean="0"/>
              <a:t>достатніх</a:t>
            </a:r>
            <a:r>
              <a:rPr lang="ru-RU" dirty="0" smtClean="0"/>
              <a:t> </a:t>
            </a:r>
            <a:r>
              <a:rPr lang="ru-RU" dirty="0" err="1" smtClean="0"/>
              <a:t>повноважень</a:t>
            </a:r>
            <a:r>
              <a:rPr lang="ru-RU" dirty="0" smtClean="0"/>
              <a:t>. В </a:t>
            </a:r>
            <a:r>
              <a:rPr lang="ru-RU" dirty="0" err="1" smtClean="0"/>
              <a:t>результаті</a:t>
            </a:r>
            <a:r>
              <a:rPr lang="ru-RU" dirty="0" smtClean="0"/>
              <a:t> переговори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зірвано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ru-RU" dirty="0" smtClean="0"/>
              <a:t>     23 </a:t>
            </a:r>
            <a:r>
              <a:rPr lang="ru-RU" dirty="0" err="1" smtClean="0"/>
              <a:t>серпня</a:t>
            </a:r>
            <a:r>
              <a:rPr lang="ru-RU" dirty="0" smtClean="0"/>
              <a:t> 1939 р. СРСР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Німеччина</a:t>
            </a:r>
            <a:r>
              <a:rPr lang="ru-RU" dirty="0" smtClean="0"/>
              <a:t> </a:t>
            </a:r>
            <a:r>
              <a:rPr lang="ru-RU" dirty="0" err="1" smtClean="0"/>
              <a:t>підписали</a:t>
            </a:r>
            <a:r>
              <a:rPr lang="ru-RU" dirty="0" smtClean="0"/>
              <a:t> </a:t>
            </a:r>
            <a:r>
              <a:rPr lang="ru-RU" dirty="0" err="1" smtClean="0"/>
              <a:t>договір</a:t>
            </a:r>
            <a:r>
              <a:rPr lang="ru-RU" dirty="0" smtClean="0"/>
              <a:t> про </a:t>
            </a:r>
            <a:r>
              <a:rPr lang="ru-RU" dirty="0" err="1" smtClean="0"/>
              <a:t>ненапад</a:t>
            </a:r>
            <a:r>
              <a:rPr lang="ru-RU" dirty="0" smtClean="0"/>
              <a:t> (пакт </a:t>
            </a:r>
            <a:r>
              <a:rPr lang="ru-RU" dirty="0" err="1" smtClean="0"/>
              <a:t>Ріббентропа-Молотова</a:t>
            </a:r>
            <a:r>
              <a:rPr lang="ru-RU" dirty="0" smtClean="0"/>
              <a:t>).</a:t>
            </a:r>
            <a:endParaRPr lang="ru-RU" dirty="0"/>
          </a:p>
        </p:txBody>
      </p:sp>
      <p:pic>
        <p:nvPicPr>
          <p:cNvPr id="4" name="Рисунок 3" descr="1_48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571480"/>
            <a:ext cx="3189748" cy="2626851"/>
          </a:xfrm>
          <a:prstGeom prst="rect">
            <a:avLst/>
          </a:prstGeom>
        </p:spPr>
      </p:pic>
      <p:pic>
        <p:nvPicPr>
          <p:cNvPr id="5" name="Рисунок 4" descr="f_1848458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3643314"/>
            <a:ext cx="3594018" cy="2696713"/>
          </a:xfrm>
          <a:prstGeom prst="rect">
            <a:avLst/>
          </a:prstGeom>
        </p:spPr>
      </p:pic>
    </p:spTree>
  </p:cSld>
  <p:clrMapOvr>
    <a:masterClrMapping/>
  </p:clrMapOvr>
  <p:transition>
    <p:wedg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30</TotalTime>
  <Words>669</Words>
  <Application>Microsoft Office PowerPoint</Application>
  <PresentationFormat>Экран (4:3)</PresentationFormat>
  <Paragraphs>22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Міжнародні відносини у 30-ті роки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Міжнародні відносини у 30-ті роки</dc:title>
  <cp:lastModifiedBy>Admin</cp:lastModifiedBy>
  <cp:revision>6</cp:revision>
  <dcterms:modified xsi:type="dcterms:W3CDTF">2018-04-18T18:39:39Z</dcterms:modified>
</cp:coreProperties>
</file>