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59" r:id="rId5"/>
    <p:sldId id="257" r:id="rId6"/>
    <p:sldId id="260" r:id="rId7"/>
    <p:sldId id="266" r:id="rId8"/>
    <p:sldId id="267" r:id="rId9"/>
    <p:sldId id="261" r:id="rId10"/>
    <p:sldId id="268" r:id="rId11"/>
    <p:sldId id="262" r:id="rId12"/>
    <p:sldId id="269" r:id="rId13"/>
    <p:sldId id="265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BD35CFF-5CDB-4E15-A0C3-4A0F569044D6}">
          <p14:sldIdLst>
            <p14:sldId id="256"/>
            <p14:sldId id="258"/>
            <p14:sldId id="264"/>
            <p14:sldId id="259"/>
            <p14:sldId id="257"/>
            <p14:sldId id="260"/>
            <p14:sldId id="266"/>
            <p14:sldId id="267"/>
            <p14:sldId id="261"/>
            <p14:sldId id="268"/>
            <p14:sldId id="262"/>
            <p14:sldId id="269"/>
            <p14:sldId id="265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1%D0%B5%D0%BB%D1%8F%D0%BD%D1%81%D1%8C%D0%BA%D0%B0_%D0%B2%D1%96%D0%B9%D0%BD%D0%B0" TargetMode="External"/><Relationship Id="rId2" Type="http://schemas.openxmlformats.org/officeDocument/2006/relationships/hyperlink" Target="http://ua-referat.com/%D0%94%D0%B5%D1%80%D0%B6%D0%B0%D0%B2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a-referat.com/%D0%A2%D0%BE%D0%B3%D0%BE" TargetMode="External"/><Relationship Id="rId4" Type="http://schemas.openxmlformats.org/officeDocument/2006/relationships/hyperlink" Target="http://ua-referat.com/%D0%9F%D1%96%D0%B2%D0%BD%D1%96%D1%87%D0%BD%D0%B8%D0%B9_%D0%BF%D0%BE%D1%85%D1%96%D0%B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C%D0%B0%D0%BE_%D0%A6%D0%B7%D0%B5%D0%B4%D1%83%D0%BD" TargetMode="External"/><Relationship Id="rId2" Type="http://schemas.openxmlformats.org/officeDocument/2006/relationships/hyperlink" Target="http://ua-referat.com/%D0%A0%D0%B5%D0%B2%D0%BE%D0%BB%D1%8E%D1%86%D1%96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a-referat.com/%D0%97%D0%BB%D0%BE%D1%87%D0%B8%D0%BD%D1%86%D1%9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2%D0%B5%D1%80%D0%B8%D1%82%D0%BE%D1%80%D1%96%D1%8F" TargetMode="External"/><Relationship Id="rId2" Type="http://schemas.openxmlformats.org/officeDocument/2006/relationships/hyperlink" Target="http://ua-referat.com/%D0%90%D0%B2%D1%82%D0%BE%D0%BC%D0%B0%D1%82%D0%B8%D0%BA%D0%B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2%D1%96%D0%B4%D1%80%D0%BE%D0%B4%D0%B6%D0%B5%D0%BD%D0%BD%D1%8F" TargetMode="External"/><Relationship Id="rId2" Type="http://schemas.openxmlformats.org/officeDocument/2006/relationships/hyperlink" Target="http://ua-referat.com/%D0%9A%D0%B8%D1%82%D0%B0%D0%B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4%D0%BE%D0%B3%D0%BE%D0%B2%D0%BE%D1%80" TargetMode="External"/><Relationship Id="rId2" Type="http://schemas.openxmlformats.org/officeDocument/2006/relationships/hyperlink" Target="http://ua-referat.com/%D0%9F%D0%BE%D0%B2%D0%B5%D1%80%D0%BD%D0%B5%D0%BD%D0%BD%D1%8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A1%D1%82%D1%83%D0%B4%D0%B5%D0%BD%D1%82" TargetMode="External"/><Relationship Id="rId2" Type="http://schemas.openxmlformats.org/officeDocument/2006/relationships/hyperlink" Target="http://ua-referat.com/%D0%92%D0%B8%D0%B1%D1%83%D1%8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a-referat.com/%D0%9F%D1%80%D0%BE%D1%81%D0%B2%D1%96%D1%82%D0%BD%D0%B8%D1%86%D1%82%D0%B2%D0%B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7%D0%BD%D0%B0%D0%BA" TargetMode="External"/><Relationship Id="rId2" Type="http://schemas.openxmlformats.org/officeDocument/2006/relationships/hyperlink" Target="http://ua-referat.com/%D0%A0%D0%B5%D0%B2%D0%BE%D0%BB%D1%8E%D1%86%D1%96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a-referat.com/%D0%9C%D0%BE%D0%B4%D0%B5%D1%80%D0%BD%D1%96%D0%B7%D0%B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658296"/>
            <a:ext cx="7772400" cy="119970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Виконала</a:t>
            </a:r>
          </a:p>
          <a:p>
            <a:r>
              <a:rPr lang="uk-UA" dirty="0" smtClean="0"/>
              <a:t>Учениця 10 класу</a:t>
            </a:r>
          </a:p>
          <a:p>
            <a:r>
              <a:rPr lang="uk-UA" dirty="0" smtClean="0"/>
              <a:t>Іванишин Мирослава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7646" y="1124744"/>
            <a:ext cx="453842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Китай</a:t>
            </a:r>
          </a:p>
          <a:p>
            <a:pPr algn="ctr"/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(1919-1939)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074" name="Picture 2" descr="http://abali.ru/wp-content/uploads/2011/03/flag_kitaya_china_Abali.ru_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1" y="3501007"/>
            <a:ext cx="4913649" cy="336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05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67 0.04 C 0.081 0.049 0.102 0.054 0.124 0.054 C 0.149 0.054 0.169 0.049 0.183 0.04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 в </a:t>
            </a:r>
            <a:r>
              <a:rPr lang="ru-RU" dirty="0" err="1"/>
              <a:t>Китаї</a:t>
            </a:r>
            <a:r>
              <a:rPr lang="ru-RU" dirty="0"/>
              <a:t> стало те,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переплелися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з </a:t>
            </a:r>
            <a:r>
              <a:rPr lang="ru-RU" dirty="0" err="1"/>
              <a:t>імперіалістичними</a:t>
            </a:r>
            <a:r>
              <a:rPr lang="ru-RU" dirty="0"/>
              <a:t> </a:t>
            </a:r>
            <a:r>
              <a:rPr lang="ru-RU" dirty="0">
                <a:hlinkClick r:id="rId2" tooltip="Держава"/>
              </a:rPr>
              <a:t>державами</a:t>
            </a:r>
            <a:r>
              <a:rPr lang="ru-RU" dirty="0"/>
              <a:t>, </a:t>
            </a:r>
            <a:r>
              <a:rPr lang="ru-RU" dirty="0" err="1"/>
              <a:t>виступи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прошарків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за </a:t>
            </a:r>
            <a:r>
              <a:rPr lang="ru-RU" dirty="0" err="1"/>
              <a:t>свої</a:t>
            </a:r>
            <a:r>
              <a:rPr lang="ru-RU" dirty="0"/>
              <a:t> права, 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за </a:t>
            </a:r>
            <a:r>
              <a:rPr lang="ru-RU" dirty="0" err="1"/>
              <a:t>владу</a:t>
            </a:r>
            <a:r>
              <a:rPr lang="ru-RU" dirty="0"/>
              <a:t> і </a:t>
            </a:r>
            <a:r>
              <a:rPr lang="ru-RU" dirty="0" err="1">
                <a:hlinkClick r:id="rId3" tooltip="Селянська війна"/>
              </a:rPr>
              <a:t>селянська</a:t>
            </a:r>
            <a:r>
              <a:rPr lang="ru-RU" dirty="0">
                <a:hlinkClick r:id="rId3" tooltip="Селянська війна"/>
              </a:rPr>
              <a:t> </a:t>
            </a:r>
            <a:r>
              <a:rPr lang="ru-RU" dirty="0" err="1">
                <a:hlinkClick r:id="rId3" tooltip="Селянська війна"/>
              </a:rPr>
              <a:t>війна</a:t>
            </a:r>
            <a:r>
              <a:rPr lang="ru-RU" dirty="0"/>
              <a:t>.</a:t>
            </a:r>
          </a:p>
          <a:p>
            <a:r>
              <a:rPr lang="ru-RU" dirty="0"/>
              <a:t>Уряд у </a:t>
            </a:r>
            <a:r>
              <a:rPr lang="ru-RU" dirty="0" err="1"/>
              <a:t>Ґуанчжоу</a:t>
            </a:r>
            <a:r>
              <a:rPr lang="ru-RU" dirty="0"/>
              <a:t> </a:t>
            </a:r>
            <a:r>
              <a:rPr lang="ru-RU" dirty="0" err="1"/>
              <a:t>оголосив</a:t>
            </a:r>
            <a:r>
              <a:rPr lang="ru-RU" dirty="0"/>
              <a:t> себе </a:t>
            </a:r>
            <a:r>
              <a:rPr lang="ru-RU" dirty="0" err="1"/>
              <a:t>національним</a:t>
            </a:r>
            <a:r>
              <a:rPr lang="ru-RU" dirty="0"/>
              <a:t> і почав </a:t>
            </a:r>
            <a:r>
              <a:rPr lang="ru-RU" dirty="0" err="1"/>
              <a:t>боротьбу</a:t>
            </a:r>
            <a:r>
              <a:rPr lang="ru-RU" dirty="0"/>
              <a:t> за </a:t>
            </a:r>
            <a:r>
              <a:rPr lang="ru-RU" dirty="0" err="1"/>
              <a:t>об’єднання</a:t>
            </a:r>
            <a:r>
              <a:rPr lang="ru-RU" dirty="0"/>
              <a:t> Китаю. </a:t>
            </a:r>
            <a:r>
              <a:rPr lang="ru-RU" dirty="0" err="1"/>
              <a:t>Головнокомандувачем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</a:t>
            </a:r>
            <a:r>
              <a:rPr lang="ru-RU" dirty="0" err="1"/>
              <a:t>Ґоміндану</a:t>
            </a:r>
            <a:r>
              <a:rPr lang="ru-RU" dirty="0"/>
              <a:t> став Чан </a:t>
            </a:r>
            <a:r>
              <a:rPr lang="ru-RU" dirty="0" err="1"/>
              <a:t>Кайші</a:t>
            </a:r>
            <a:r>
              <a:rPr lang="ru-RU" dirty="0"/>
              <a:t>. У </a:t>
            </a:r>
            <a:r>
              <a:rPr lang="ru-RU" dirty="0" err="1"/>
              <a:t>жовтні-грудні</a:t>
            </a:r>
            <a:r>
              <a:rPr lang="ru-RU" dirty="0"/>
              <a:t> 1925 р. </a:t>
            </a:r>
            <a:r>
              <a:rPr lang="ru-RU" dirty="0" err="1"/>
              <a:t>війська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командуванням</a:t>
            </a:r>
            <a:r>
              <a:rPr lang="ru-RU" dirty="0"/>
              <a:t> </a:t>
            </a:r>
            <a:r>
              <a:rPr lang="ru-RU" dirty="0" err="1"/>
              <a:t>оволоділи</a:t>
            </a:r>
            <a:r>
              <a:rPr lang="ru-RU" dirty="0"/>
              <a:t> </a:t>
            </a:r>
            <a:r>
              <a:rPr lang="ru-RU" dirty="0" err="1"/>
              <a:t>провінцією</a:t>
            </a:r>
            <a:r>
              <a:rPr lang="ru-RU" dirty="0"/>
              <a:t> </a:t>
            </a:r>
            <a:r>
              <a:rPr lang="ru-RU" dirty="0" err="1"/>
              <a:t>Ґуандун</a:t>
            </a:r>
            <a:r>
              <a:rPr lang="ru-RU" dirty="0"/>
              <a:t>, а в </a:t>
            </a:r>
            <a:r>
              <a:rPr lang="ru-RU" dirty="0" err="1"/>
              <a:t>липні</a:t>
            </a:r>
            <a:r>
              <a:rPr lang="ru-RU" dirty="0"/>
              <a:t> 1926 р. </a:t>
            </a:r>
            <a:r>
              <a:rPr lang="ru-RU" dirty="0" err="1"/>
              <a:t>розпочався</a:t>
            </a:r>
            <a:r>
              <a:rPr lang="ru-RU" dirty="0"/>
              <a:t> </a:t>
            </a:r>
            <a:r>
              <a:rPr lang="ru-RU" dirty="0" err="1">
                <a:hlinkClick r:id="rId4" tooltip="Північний похід"/>
              </a:rPr>
              <a:t>Північний</a:t>
            </a:r>
            <a:r>
              <a:rPr lang="ru-RU" dirty="0">
                <a:hlinkClick r:id="rId4" tooltip="Північний похід"/>
              </a:rPr>
              <a:t> </a:t>
            </a:r>
            <a:r>
              <a:rPr lang="ru-RU" dirty="0" err="1">
                <a:hlinkClick r:id="rId4" tooltip="Північний похід"/>
              </a:rPr>
              <a:t>похід</a:t>
            </a:r>
            <a:r>
              <a:rPr lang="ru-RU" dirty="0"/>
              <a:t>, план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розробив</a:t>
            </a:r>
            <a:r>
              <a:rPr lang="ru-RU" dirty="0"/>
              <a:t> </a:t>
            </a:r>
            <a:r>
              <a:rPr lang="ru-RU" dirty="0" err="1"/>
              <a:t>радянський</a:t>
            </a:r>
            <a:r>
              <a:rPr lang="ru-RU" dirty="0"/>
              <a:t> </a:t>
            </a:r>
            <a:r>
              <a:rPr lang="ru-RU" dirty="0" err="1"/>
              <a:t>радник</a:t>
            </a:r>
            <a:r>
              <a:rPr lang="ru-RU" dirty="0"/>
              <a:t> Блюхер.</a:t>
            </a:r>
          </a:p>
          <a:p>
            <a:r>
              <a:rPr lang="ru-RU" dirty="0" err="1"/>
              <a:t>Восени</a:t>
            </a:r>
            <a:r>
              <a:rPr lang="ru-RU" dirty="0"/>
              <a:t> 1926 р. </a:t>
            </a:r>
            <a:r>
              <a:rPr lang="ru-RU" dirty="0" err="1"/>
              <a:t>війська</a:t>
            </a:r>
            <a:r>
              <a:rPr lang="ru-RU" dirty="0"/>
              <a:t> Чан </a:t>
            </a:r>
            <a:r>
              <a:rPr lang="ru-RU" dirty="0" err="1"/>
              <a:t>Кайші</a:t>
            </a:r>
            <a:r>
              <a:rPr lang="ru-RU" dirty="0"/>
              <a:t> взяли Ухань, у лютому 1927 р. — </a:t>
            </a:r>
            <a:r>
              <a:rPr lang="ru-RU" dirty="0" err="1"/>
              <a:t>Нанкін</a:t>
            </a:r>
            <a:r>
              <a:rPr lang="ru-RU" dirty="0"/>
              <a:t>, у </a:t>
            </a:r>
            <a:r>
              <a:rPr lang="ru-RU" dirty="0" err="1"/>
              <a:t>березні</a:t>
            </a:r>
            <a:r>
              <a:rPr lang="ru-RU" dirty="0"/>
              <a:t> </a:t>
            </a:r>
            <a:r>
              <a:rPr lang="ru-RU" dirty="0">
                <a:hlinkClick r:id="rId5" tooltip="Того"/>
              </a:rPr>
              <a:t>того</a:t>
            </a:r>
            <a:r>
              <a:rPr lang="ru-RU" dirty="0"/>
              <a:t> ж року — Шанхай. </a:t>
            </a:r>
            <a:r>
              <a:rPr lang="ru-RU" dirty="0" smtClean="0"/>
              <a:t>Чан </a:t>
            </a:r>
            <a:r>
              <a:rPr lang="ru-RU" dirty="0" err="1"/>
              <a:t>Кайші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авторитет, але </a:t>
            </a:r>
            <a:r>
              <a:rPr lang="ru-RU" dirty="0" err="1"/>
              <a:t>тяжився</a:t>
            </a:r>
            <a:r>
              <a:rPr lang="ru-RU" dirty="0"/>
              <a:t> союзом </a:t>
            </a:r>
            <a:r>
              <a:rPr lang="ru-RU" dirty="0" err="1"/>
              <a:t>із</a:t>
            </a:r>
            <a:r>
              <a:rPr lang="ru-RU" dirty="0"/>
              <a:t> КПК і </a:t>
            </a:r>
            <a:r>
              <a:rPr lang="ru-RU" dirty="0" err="1"/>
              <a:t>радянською</a:t>
            </a:r>
            <a:r>
              <a:rPr lang="ru-RU" dirty="0"/>
              <a:t> </a:t>
            </a:r>
            <a:r>
              <a:rPr lang="ru-RU" dirty="0" err="1"/>
              <a:t>опікою</a:t>
            </a:r>
            <a:r>
              <a:rPr lang="ru-RU" dirty="0"/>
              <a:t>, </a:t>
            </a:r>
            <a:r>
              <a:rPr lang="ru-RU" dirty="0" err="1"/>
              <a:t>вдався</a:t>
            </a:r>
            <a:r>
              <a:rPr lang="ru-RU" dirty="0"/>
              <a:t> до </a:t>
            </a:r>
            <a:r>
              <a:rPr lang="ru-RU" dirty="0" err="1"/>
              <a:t>рішучих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 У </a:t>
            </a:r>
            <a:r>
              <a:rPr lang="ru-RU" dirty="0" err="1"/>
              <a:t>квітні</a:t>
            </a:r>
            <a:r>
              <a:rPr lang="ru-RU" dirty="0"/>
              <a:t> 1927 р. </a:t>
            </a:r>
            <a:r>
              <a:rPr lang="ru-RU" dirty="0" err="1"/>
              <a:t>здійснив</a:t>
            </a:r>
            <a:r>
              <a:rPr lang="ru-RU" dirty="0"/>
              <a:t> </a:t>
            </a:r>
            <a:r>
              <a:rPr lang="ru-RU" dirty="0" err="1"/>
              <a:t>антикомуністичний</a:t>
            </a:r>
            <a:r>
              <a:rPr lang="ru-RU" dirty="0"/>
              <a:t> переворот, установивши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99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Ґомінданом</a:t>
            </a:r>
            <a:r>
              <a:rPr lang="ru-RU" dirty="0"/>
              <a:t> і КПК </a:t>
            </a:r>
            <a:r>
              <a:rPr lang="ru-RU" dirty="0" err="1"/>
              <a:t>сформувалися</a:t>
            </a:r>
            <a:r>
              <a:rPr lang="ru-RU" dirty="0"/>
              <a:t>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китайських</a:t>
            </a:r>
            <a:r>
              <a:rPr lang="ru-RU" dirty="0"/>
              <a:t> </a:t>
            </a:r>
            <a:r>
              <a:rPr lang="ru-RU" dirty="0" err="1"/>
              <a:t>комуністів</a:t>
            </a:r>
            <a:r>
              <a:rPr lang="ru-RU" dirty="0"/>
              <a:t>: </a:t>
            </a:r>
            <a:r>
              <a:rPr lang="ru-RU" dirty="0" err="1">
                <a:hlinkClick r:id="rId2" tooltip="Революція"/>
              </a:rPr>
              <a:t>революція</a:t>
            </a:r>
            <a:r>
              <a:rPr lang="ru-RU" dirty="0"/>
              <a:t> в </a:t>
            </a:r>
            <a:r>
              <a:rPr lang="ru-RU" dirty="0" err="1"/>
              <a:t>Китаї</a:t>
            </a:r>
            <a:r>
              <a:rPr lang="ru-RU" dirty="0"/>
              <a:t> буде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селянською</a:t>
            </a:r>
            <a:r>
              <a:rPr lang="ru-RU" dirty="0"/>
              <a:t> і </a:t>
            </a:r>
            <a:r>
              <a:rPr lang="ru-RU" dirty="0" err="1"/>
              <a:t>матиме</a:t>
            </a:r>
            <a:r>
              <a:rPr lang="ru-RU" dirty="0"/>
              <a:t> форму </a:t>
            </a:r>
            <a:r>
              <a:rPr lang="ru-RU" dirty="0" err="1"/>
              <a:t>партизанської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.</a:t>
            </a:r>
          </a:p>
          <a:p>
            <a:r>
              <a:rPr lang="ru-RU" dirty="0"/>
              <a:t>У 1930-1934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армія</a:t>
            </a:r>
            <a:r>
              <a:rPr lang="ru-RU" dirty="0"/>
              <a:t> Чан </a:t>
            </a:r>
            <a:r>
              <a:rPr lang="ru-RU" dirty="0" err="1"/>
              <a:t>Кайші</a:t>
            </a:r>
            <a:r>
              <a:rPr lang="ru-RU" dirty="0"/>
              <a:t> </a:t>
            </a:r>
            <a:r>
              <a:rPr lang="ru-RU" dirty="0" err="1"/>
              <a:t>здійснила</a:t>
            </a:r>
            <a:r>
              <a:rPr lang="ru-RU" dirty="0"/>
              <a:t> </a:t>
            </a:r>
            <a:r>
              <a:rPr lang="ru-RU" dirty="0" err="1"/>
              <a:t>п’ять</a:t>
            </a:r>
            <a:r>
              <a:rPr lang="ru-RU" dirty="0"/>
              <a:t> </a:t>
            </a:r>
            <a:r>
              <a:rPr lang="ru-RU" dirty="0" err="1"/>
              <a:t>переможних</a:t>
            </a:r>
            <a:r>
              <a:rPr lang="ru-RU" dirty="0"/>
              <a:t> </a:t>
            </a:r>
            <a:r>
              <a:rPr lang="ru-RU" dirty="0" err="1"/>
              <a:t>походів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радянських</a:t>
            </a:r>
            <a:r>
              <a:rPr lang="ru-RU" dirty="0"/>
              <a:t> </a:t>
            </a:r>
            <a:r>
              <a:rPr lang="ru-RU" dirty="0" err="1"/>
              <a:t>районів</a:t>
            </a:r>
            <a:r>
              <a:rPr lang="ru-RU" dirty="0"/>
              <a:t>, </a:t>
            </a:r>
            <a:r>
              <a:rPr lang="ru-RU" dirty="0" err="1"/>
              <a:t>утворених</a:t>
            </a:r>
            <a:r>
              <a:rPr lang="ru-RU" dirty="0"/>
              <a:t> </a:t>
            </a:r>
            <a:r>
              <a:rPr lang="ru-RU" dirty="0" err="1"/>
              <a:t>комуністами</a:t>
            </a:r>
            <a:r>
              <a:rPr lang="ru-RU" dirty="0"/>
              <a:t>. Рух за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радянської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 </a:t>
            </a:r>
            <a:r>
              <a:rPr lang="ru-RU" dirty="0" err="1"/>
              <a:t>Китаї</a:t>
            </a:r>
            <a:r>
              <a:rPr lang="ru-RU" dirty="0"/>
              <a:t> </a:t>
            </a:r>
            <a:r>
              <a:rPr lang="ru-RU" dirty="0" err="1"/>
              <a:t>зазнав</a:t>
            </a:r>
            <a:r>
              <a:rPr lang="ru-RU" dirty="0"/>
              <a:t> </a:t>
            </a:r>
            <a:r>
              <a:rPr lang="ru-RU" dirty="0" err="1"/>
              <a:t>поразки</a:t>
            </a:r>
            <a:r>
              <a:rPr lang="ru-RU" dirty="0"/>
              <a:t>, але 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знищений</a:t>
            </a:r>
            <a:r>
              <a:rPr lang="ru-RU" dirty="0"/>
              <a:t>.</a:t>
            </a:r>
          </a:p>
          <a:p>
            <a:r>
              <a:rPr lang="ru-RU" dirty="0"/>
              <a:t>У 1931 р. КПК </a:t>
            </a:r>
            <a:r>
              <a:rPr lang="ru-RU" dirty="0" err="1"/>
              <a:t>очолив</a:t>
            </a:r>
            <a:r>
              <a:rPr lang="ru-RU" dirty="0"/>
              <a:t> </a:t>
            </a:r>
            <a:r>
              <a:rPr lang="ru-RU" dirty="0">
                <a:hlinkClick r:id="rId3" tooltip="Мао Цзедун"/>
              </a:rPr>
              <a:t>Мао </a:t>
            </a:r>
            <a:r>
              <a:rPr lang="ru-RU" dirty="0" err="1">
                <a:hlinkClick r:id="rId3" tooltip="Мао Цзедун"/>
              </a:rPr>
              <a:t>Цзедун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, будучи </a:t>
            </a:r>
            <a:r>
              <a:rPr lang="ru-RU" dirty="0" err="1"/>
              <a:t>селянським</a:t>
            </a:r>
            <a:r>
              <a:rPr lang="ru-RU" dirty="0"/>
              <a:t> </a:t>
            </a:r>
            <a:r>
              <a:rPr lang="ru-RU" dirty="0" err="1"/>
              <a:t>сином</a:t>
            </a:r>
            <a:r>
              <a:rPr lang="ru-RU" dirty="0"/>
              <a:t>, говорив селянам </a:t>
            </a:r>
            <a:r>
              <a:rPr lang="ru-RU" dirty="0" err="1"/>
              <a:t>прості</a:t>
            </a:r>
            <a:r>
              <a:rPr lang="ru-RU" dirty="0"/>
              <a:t>, </a:t>
            </a:r>
            <a:r>
              <a:rPr lang="ru-RU" dirty="0" err="1"/>
              <a:t>зрозумілі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: треба </a:t>
            </a:r>
            <a:r>
              <a:rPr lang="ru-RU" dirty="0" err="1"/>
              <a:t>роздати</a:t>
            </a:r>
            <a:r>
              <a:rPr lang="ru-RU" dirty="0"/>
              <a:t> землю, </a:t>
            </a:r>
            <a:r>
              <a:rPr lang="ru-RU" dirty="0" err="1"/>
              <a:t>всі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підтримають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нагороджені</a:t>
            </a:r>
            <a:r>
              <a:rPr lang="ru-RU" dirty="0"/>
              <a:t>, </a:t>
            </a:r>
            <a:r>
              <a:rPr lang="ru-RU" dirty="0" err="1">
                <a:hlinkClick r:id="rId4" tooltip="Злочинці"/>
              </a:rPr>
              <a:t>злочинці</a:t>
            </a:r>
            <a:r>
              <a:rPr lang="ru-RU" dirty="0"/>
              <a:t> та </a:t>
            </a:r>
            <a:r>
              <a:rPr lang="ru-RU" dirty="0" err="1"/>
              <a:t>зрадники</a:t>
            </a:r>
            <a:r>
              <a:rPr lang="ru-RU" dirty="0"/>
              <a:t> – </a:t>
            </a:r>
            <a:r>
              <a:rPr lang="ru-RU" dirty="0" err="1"/>
              <a:t>покарані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у 1934-1935 </a:t>
            </a:r>
            <a:r>
              <a:rPr lang="ru-RU" dirty="0" err="1"/>
              <a:t>рр</a:t>
            </a:r>
            <a:r>
              <a:rPr lang="ru-RU" dirty="0"/>
              <a:t>. 100-тисячна </a:t>
            </a:r>
            <a:r>
              <a:rPr lang="ru-RU" dirty="0" err="1"/>
              <a:t>партизанська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, </a:t>
            </a:r>
            <a:r>
              <a:rPr lang="ru-RU" dirty="0" err="1"/>
              <a:t>здійснивши</a:t>
            </a:r>
            <a:r>
              <a:rPr lang="ru-RU" dirty="0"/>
              <a:t> «Великий </a:t>
            </a:r>
            <a:r>
              <a:rPr lang="ru-RU" dirty="0" err="1"/>
              <a:t>похід</a:t>
            </a:r>
            <a:r>
              <a:rPr lang="ru-RU" dirty="0"/>
              <a:t>» (</a:t>
            </a:r>
            <a:r>
              <a:rPr lang="ru-RU" dirty="0" err="1"/>
              <a:t>пройшла</a:t>
            </a:r>
            <a:r>
              <a:rPr lang="ru-RU" dirty="0"/>
              <a:t> з боями 12 тис. км), </a:t>
            </a:r>
            <a:r>
              <a:rPr lang="ru-RU" dirty="0" err="1"/>
              <a:t>перебазувалася</a:t>
            </a:r>
            <a:r>
              <a:rPr lang="ru-RU" dirty="0"/>
              <a:t> до </a:t>
            </a:r>
            <a:r>
              <a:rPr lang="ru-RU" dirty="0" err="1"/>
              <a:t>Північного</a:t>
            </a:r>
            <a:r>
              <a:rPr lang="ru-RU" dirty="0"/>
              <a:t> Китаю — </a:t>
            </a:r>
            <a:r>
              <a:rPr lang="ru-RU" dirty="0" err="1"/>
              <a:t>ближче</a:t>
            </a:r>
            <a:r>
              <a:rPr lang="ru-RU" dirty="0"/>
              <a:t> до СРСР і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японського</a:t>
            </a:r>
            <a:r>
              <a:rPr lang="ru-RU" dirty="0"/>
              <a:t> фронту. Тут на </a:t>
            </a:r>
            <a:r>
              <a:rPr lang="ru-RU" dirty="0" err="1"/>
              <a:t>стику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провінцій</a:t>
            </a:r>
            <a:r>
              <a:rPr lang="ru-RU" dirty="0"/>
              <a:t> — </a:t>
            </a:r>
            <a:r>
              <a:rPr lang="ru-RU" dirty="0" err="1"/>
              <a:t>Шеньсі</a:t>
            </a:r>
            <a:r>
              <a:rPr lang="ru-RU" dirty="0"/>
              <a:t>, </a:t>
            </a:r>
            <a:r>
              <a:rPr lang="ru-RU" dirty="0" err="1"/>
              <a:t>Ґаньсу</a:t>
            </a:r>
            <a:r>
              <a:rPr lang="ru-RU" dirty="0"/>
              <a:t> і </a:t>
            </a:r>
            <a:r>
              <a:rPr lang="ru-RU" dirty="0" err="1"/>
              <a:t>Нінся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утворено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</a:t>
            </a:r>
            <a:r>
              <a:rPr lang="ru-RU" dirty="0" err="1"/>
              <a:t>прикордонний</a:t>
            </a:r>
            <a:r>
              <a:rPr lang="ru-RU" dirty="0"/>
              <a:t> район, </a:t>
            </a:r>
            <a:r>
              <a:rPr lang="ru-RU" dirty="0" err="1"/>
              <a:t>який</a:t>
            </a:r>
            <a:r>
              <a:rPr lang="ru-RU" dirty="0"/>
              <a:t> став базою </a:t>
            </a:r>
            <a:r>
              <a:rPr lang="ru-RU" dirty="0" err="1"/>
              <a:t>відновлення</a:t>
            </a:r>
            <a:r>
              <a:rPr lang="ru-RU" dirty="0"/>
              <a:t> і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розгортання</a:t>
            </a:r>
            <a:r>
              <a:rPr lang="ru-RU" dirty="0"/>
              <a:t> </a:t>
            </a:r>
            <a:r>
              <a:rPr lang="ru-RU" dirty="0" err="1"/>
              <a:t>комуністичного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>
                <a:effectLst/>
              </a:rPr>
              <a:t>Боротьба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комуністів</a:t>
            </a:r>
            <a:r>
              <a:rPr lang="ru-RU" b="0" dirty="0">
                <a:effectLst/>
              </a:rPr>
              <a:t> та </a:t>
            </a:r>
            <a:r>
              <a:rPr lang="ru-RU" b="0" dirty="0" err="1">
                <a:effectLst/>
              </a:rPr>
              <a:t>гомінданівців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74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Поряд</a:t>
            </a:r>
            <a:r>
              <a:rPr lang="ru-RU" dirty="0"/>
              <a:t> з </a:t>
            </a:r>
            <a:r>
              <a:rPr lang="ru-RU" dirty="0" err="1"/>
              <a:t>боротьбою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японської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Чан </a:t>
            </a:r>
            <a:r>
              <a:rPr lang="ru-RU" dirty="0" err="1"/>
              <a:t>Кайші</a:t>
            </a:r>
            <a:r>
              <a:rPr lang="ru-RU" dirty="0"/>
              <a:t> за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слушної</a:t>
            </a:r>
            <a:r>
              <a:rPr lang="ru-RU" dirty="0"/>
              <a:t> </a:t>
            </a:r>
            <a:r>
              <a:rPr lang="ru-RU" dirty="0" err="1"/>
              <a:t>нагоди</a:t>
            </a:r>
            <a:r>
              <a:rPr lang="ru-RU" dirty="0"/>
              <a:t> </a:t>
            </a:r>
            <a:r>
              <a:rPr lang="ru-RU" dirty="0" err="1"/>
              <a:t>намагався</a:t>
            </a:r>
            <a:r>
              <a:rPr lang="ru-RU" dirty="0"/>
              <a:t> </a:t>
            </a:r>
            <a:r>
              <a:rPr lang="ru-RU" dirty="0" err="1"/>
              <a:t>завдати</a:t>
            </a:r>
            <a:r>
              <a:rPr lang="ru-RU" dirty="0"/>
              <a:t> удару </a:t>
            </a:r>
            <a:r>
              <a:rPr lang="ru-RU" dirty="0" err="1"/>
              <a:t>своїм</a:t>
            </a:r>
            <a:r>
              <a:rPr lang="ru-RU" dirty="0"/>
              <a:t> "союзникам" — </a:t>
            </a:r>
            <a:r>
              <a:rPr lang="ru-RU" dirty="0" err="1"/>
              <a:t>комуністам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убачав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суперників</a:t>
            </a:r>
            <a:r>
              <a:rPr lang="ru-RU" dirty="0"/>
              <a:t> у </a:t>
            </a:r>
            <a:r>
              <a:rPr lang="ru-RU" dirty="0" err="1"/>
              <a:t>боротьбі</a:t>
            </a:r>
            <a:r>
              <a:rPr lang="ru-RU" dirty="0"/>
              <a:t> за </a:t>
            </a:r>
            <a:r>
              <a:rPr lang="ru-RU" dirty="0" err="1"/>
              <a:t>владу</a:t>
            </a:r>
            <a:r>
              <a:rPr lang="ru-RU" dirty="0"/>
              <a:t>. </a:t>
            </a:r>
            <a:r>
              <a:rPr lang="ru-RU" dirty="0" err="1"/>
              <a:t>Невдачі</a:t>
            </a:r>
            <a:r>
              <a:rPr lang="ru-RU" dirty="0"/>
              <a:t> </a:t>
            </a:r>
            <a:r>
              <a:rPr lang="ru-RU" dirty="0" err="1"/>
              <a:t>Ґоміндану</a:t>
            </a:r>
            <a:r>
              <a:rPr lang="ru-RU" dirty="0"/>
              <a:t> </a:t>
            </a:r>
            <a:r>
              <a:rPr lang="ru-RU" dirty="0">
                <a:hlinkClick r:id="rId2" tooltip="Автоматика"/>
              </a:rPr>
              <a:t>автоматично</a:t>
            </a:r>
            <a:r>
              <a:rPr lang="ru-RU" dirty="0"/>
              <a:t> </a:t>
            </a:r>
            <a:r>
              <a:rPr lang="ru-RU" dirty="0" err="1"/>
              <a:t>піднімали</a:t>
            </a:r>
            <a:r>
              <a:rPr lang="ru-RU" dirty="0"/>
              <a:t> авторитет </a:t>
            </a:r>
            <a:r>
              <a:rPr lang="ru-RU" dirty="0" err="1"/>
              <a:t>комуністів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послідовно</a:t>
            </a:r>
            <a:r>
              <a:rPr lang="ru-RU" dirty="0"/>
              <a:t> та </a:t>
            </a:r>
            <a:r>
              <a:rPr lang="ru-RU" dirty="0" err="1"/>
              <a:t>успішно</a:t>
            </a:r>
            <a:r>
              <a:rPr lang="ru-RU" dirty="0"/>
              <a:t> вели </a:t>
            </a:r>
            <a:r>
              <a:rPr lang="ru-RU" dirty="0" err="1"/>
              <a:t>боротьбу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японців</a:t>
            </a:r>
            <a:r>
              <a:rPr lang="ru-RU" dirty="0"/>
              <a:t> у </a:t>
            </a:r>
            <a:r>
              <a:rPr lang="ru-RU" dirty="0" err="1"/>
              <a:t>контрольованих</a:t>
            </a:r>
            <a:r>
              <a:rPr lang="ru-RU" dirty="0"/>
              <a:t> ними районах </a:t>
            </a:r>
            <a:r>
              <a:rPr lang="ru-RU" dirty="0" err="1"/>
              <a:t>Північного</a:t>
            </a:r>
            <a:r>
              <a:rPr lang="ru-RU" dirty="0"/>
              <a:t> Китаю. До того ж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райони</a:t>
            </a:r>
            <a:r>
              <a:rPr lang="ru-RU" dirty="0"/>
              <a:t> стали </a:t>
            </a:r>
            <a:r>
              <a:rPr lang="ru-RU" dirty="0" err="1"/>
              <a:t>своєрідним</a:t>
            </a:r>
            <a:r>
              <a:rPr lang="ru-RU" dirty="0"/>
              <a:t> </a:t>
            </a:r>
            <a:r>
              <a:rPr lang="ru-RU" dirty="0" err="1"/>
              <a:t>полігоном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селян,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основною </a:t>
            </a:r>
            <a:r>
              <a:rPr lang="ru-RU" dirty="0" err="1"/>
              <a:t>соціальною</a:t>
            </a:r>
            <a:r>
              <a:rPr lang="ru-RU" dirty="0"/>
              <a:t> базою КПК. </a:t>
            </a:r>
            <a:r>
              <a:rPr lang="ru-RU" dirty="0" err="1"/>
              <a:t>Рівночасно</a:t>
            </a:r>
            <a:r>
              <a:rPr lang="ru-RU" dirty="0"/>
              <a:t> на </a:t>
            </a:r>
            <a:r>
              <a:rPr lang="ru-RU" dirty="0" err="1">
                <a:hlinkClick r:id="rId3" tooltip="Територія"/>
              </a:rPr>
              <a:t>території‚</a:t>
            </a:r>
            <a:r>
              <a:rPr lang="ru-RU" dirty="0" err="1"/>
              <a:t>контрольованій</a:t>
            </a:r>
            <a:r>
              <a:rPr lang="ru-RU" dirty="0"/>
              <a:t> </a:t>
            </a:r>
            <a:r>
              <a:rPr lang="ru-RU" dirty="0" err="1"/>
              <a:t>Ґомінданом</a:t>
            </a:r>
            <a:r>
              <a:rPr lang="ru-RU" dirty="0"/>
              <a:t>‚ </a:t>
            </a:r>
            <a:r>
              <a:rPr lang="ru-RU" dirty="0" err="1"/>
              <a:t>селяни</a:t>
            </a:r>
            <a:r>
              <a:rPr lang="ru-RU" dirty="0"/>
              <a:t> </a:t>
            </a:r>
            <a:r>
              <a:rPr lang="ru-RU" dirty="0" err="1"/>
              <a:t>зазнавали</a:t>
            </a:r>
            <a:r>
              <a:rPr lang="ru-RU" dirty="0"/>
              <a:t> </a:t>
            </a:r>
            <a:r>
              <a:rPr lang="ru-RU" dirty="0" err="1"/>
              <a:t>всіляких</a:t>
            </a:r>
            <a:r>
              <a:rPr lang="ru-RU" dirty="0"/>
              <a:t> </a:t>
            </a:r>
            <a:r>
              <a:rPr lang="ru-RU" dirty="0" err="1"/>
              <a:t>утисків</a:t>
            </a:r>
            <a:r>
              <a:rPr lang="ru-RU" dirty="0"/>
              <a:t>.</a:t>
            </a:r>
          </a:p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КПК стала </a:t>
            </a:r>
            <a:r>
              <a:rPr lang="ru-RU" dirty="0" err="1"/>
              <a:t>масовою</a:t>
            </a:r>
            <a:r>
              <a:rPr lang="ru-RU" dirty="0"/>
              <a:t> </a:t>
            </a:r>
            <a:r>
              <a:rPr lang="ru-RU" dirty="0" err="1"/>
              <a:t>селянською</a:t>
            </a:r>
            <a:r>
              <a:rPr lang="ru-RU" dirty="0"/>
              <a:t> </a:t>
            </a:r>
            <a:r>
              <a:rPr lang="ru-RU" dirty="0" err="1"/>
              <a:t>партією</a:t>
            </a:r>
            <a:r>
              <a:rPr lang="ru-RU" dirty="0"/>
              <a:t>, яка мала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(8 </a:t>
            </a:r>
            <a:r>
              <a:rPr lang="ru-RU" dirty="0" err="1"/>
              <a:t>армія</a:t>
            </a:r>
            <a:r>
              <a:rPr lang="ru-RU" dirty="0"/>
              <a:t> НРА і 4 нова </a:t>
            </a:r>
            <a:r>
              <a:rPr lang="ru-RU" dirty="0" err="1"/>
              <a:t>армія</a:t>
            </a:r>
            <a:r>
              <a:rPr lang="ru-RU" dirty="0"/>
              <a:t> НРА). </a:t>
            </a:r>
            <a:r>
              <a:rPr lang="ru-RU" dirty="0" err="1"/>
              <a:t>Це</a:t>
            </a:r>
            <a:r>
              <a:rPr lang="ru-RU" dirty="0"/>
              <a:t> дало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вступити</a:t>
            </a:r>
            <a:r>
              <a:rPr lang="ru-RU" dirty="0"/>
              <a:t> у </a:t>
            </a:r>
            <a:r>
              <a:rPr lang="ru-RU" dirty="0" err="1"/>
              <a:t>вирішальну</a:t>
            </a:r>
            <a:r>
              <a:rPr lang="ru-RU" dirty="0"/>
              <a:t> фазу </a:t>
            </a:r>
            <a:r>
              <a:rPr lang="ru-RU" dirty="0" err="1"/>
              <a:t>боротьби</a:t>
            </a:r>
            <a:r>
              <a:rPr lang="ru-RU" dirty="0"/>
              <a:t> за </a:t>
            </a:r>
            <a:r>
              <a:rPr lang="ru-RU" dirty="0" err="1"/>
              <a:t>владу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закінчилася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перемогою</a:t>
            </a:r>
            <a:r>
              <a:rPr lang="ru-RU" dirty="0"/>
              <a:t> на початку 50-х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0"/>
            <a:ext cx="78790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Боротьба комуністів</a:t>
            </a:r>
          </a:p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Та гомінданівців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3403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55206"/>
            <a:ext cx="8229600" cy="4975622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/>
              <a:t>правління</a:t>
            </a:r>
            <a:r>
              <a:rPr lang="ru-RU" dirty="0"/>
              <a:t> </a:t>
            </a:r>
            <a:r>
              <a:rPr lang="ru-RU" dirty="0" err="1"/>
              <a:t>Гоміндану</a:t>
            </a:r>
            <a:r>
              <a:rPr lang="ru-RU" dirty="0"/>
              <a:t> з </a:t>
            </a:r>
            <a:r>
              <a:rPr lang="ru-RU" dirty="0" err="1"/>
              <a:t>яскраво</a:t>
            </a:r>
            <a:r>
              <a:rPr lang="ru-RU" dirty="0"/>
              <a:t> </a:t>
            </a:r>
            <a:r>
              <a:rPr lang="ru-RU" dirty="0" err="1"/>
              <a:t>вираженими</a:t>
            </a:r>
            <a:r>
              <a:rPr lang="ru-RU" dirty="0"/>
              <a:t> </a:t>
            </a:r>
            <a:r>
              <a:rPr lang="ru-RU" dirty="0" err="1"/>
              <a:t>авторитарними</a:t>
            </a:r>
            <a:r>
              <a:rPr lang="ru-RU" dirty="0"/>
              <a:t> рисами в </a:t>
            </a:r>
            <a:r>
              <a:rPr lang="ru-RU" dirty="0" err="1"/>
              <a:t>особі</a:t>
            </a:r>
            <a:r>
              <a:rPr lang="ru-RU" dirty="0"/>
              <a:t> Чан </a:t>
            </a:r>
            <a:r>
              <a:rPr lang="ru-RU" dirty="0" err="1"/>
              <a:t>Кайші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 err="1"/>
              <a:t>Економічні</a:t>
            </a:r>
            <a:r>
              <a:rPr lang="ru-RU" i="1" dirty="0"/>
              <a:t> </a:t>
            </a:r>
            <a:r>
              <a:rPr lang="ru-RU" i="1" dirty="0" err="1"/>
              <a:t>реформи</a:t>
            </a:r>
            <a:r>
              <a:rPr lang="ru-RU" i="1" dirty="0"/>
              <a:t>: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реформи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фінансів</a:t>
            </a:r>
            <a:r>
              <a:rPr lang="ru-RU" dirty="0"/>
              <a:t> і </a:t>
            </a:r>
            <a:r>
              <a:rPr lang="ru-RU" dirty="0" err="1"/>
              <a:t>промисловості</a:t>
            </a:r>
            <a:r>
              <a:rPr lang="ru-RU" dirty="0"/>
              <a:t>: </a:t>
            </a:r>
            <a:r>
              <a:rPr lang="ru-RU" dirty="0" err="1"/>
              <a:t>встановлення</a:t>
            </a:r>
            <a:r>
              <a:rPr lang="ru-RU" dirty="0"/>
              <a:t> контролю над </a:t>
            </a:r>
            <a:r>
              <a:rPr lang="ru-RU" dirty="0" err="1"/>
              <a:t>фінансовою</a:t>
            </a:r>
            <a:r>
              <a:rPr lang="ru-RU" dirty="0"/>
              <a:t> системою;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могутнього</a:t>
            </a:r>
            <a:r>
              <a:rPr lang="ru-RU" dirty="0"/>
              <a:t> державного сектору у </a:t>
            </a:r>
            <a:r>
              <a:rPr lang="ru-RU" dirty="0" err="1"/>
              <a:t>промисловості</a:t>
            </a:r>
            <a:r>
              <a:rPr lang="ru-RU" dirty="0"/>
              <a:t>; </a:t>
            </a:r>
            <a:r>
              <a:rPr lang="ru-RU" dirty="0" err="1"/>
              <a:t>заохочення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приватного </a:t>
            </a:r>
            <a:r>
              <a:rPr lang="ru-RU" dirty="0" err="1"/>
              <a:t>підприємництва</a:t>
            </a:r>
            <a:r>
              <a:rPr lang="ru-RU" dirty="0"/>
              <a:t>;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про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приватних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;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привілеїв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і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підприємництва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реформи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і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: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профспілок</a:t>
            </a:r>
            <a:r>
              <a:rPr lang="ru-RU" dirty="0"/>
              <a:t>;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мінімального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зарплатні</a:t>
            </a:r>
            <a:r>
              <a:rPr lang="ru-RU" dirty="0"/>
              <a:t>; </a:t>
            </a:r>
            <a:r>
              <a:rPr lang="ru-RU" dirty="0" err="1"/>
              <a:t>встановлення</a:t>
            </a:r>
            <a:r>
              <a:rPr lang="ru-RU" dirty="0"/>
              <a:t> шляхом поступок </a:t>
            </a:r>
            <a:r>
              <a:rPr lang="ru-RU" dirty="0" err="1"/>
              <a:t>окремим</a:t>
            </a:r>
            <a:r>
              <a:rPr lang="ru-RU" dirty="0"/>
              <a:t> </a:t>
            </a:r>
            <a:r>
              <a:rPr lang="ru-RU" dirty="0" err="1"/>
              <a:t>верствам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 контролю над </a:t>
            </a:r>
            <a:r>
              <a:rPr lang="ru-RU" dirty="0" err="1"/>
              <a:t>робітничим</a:t>
            </a:r>
            <a:r>
              <a:rPr lang="ru-RU" dirty="0"/>
              <a:t> </a:t>
            </a:r>
            <a:r>
              <a:rPr lang="ru-RU" dirty="0" err="1"/>
              <a:t>рухом</a:t>
            </a:r>
            <a:r>
              <a:rPr lang="ru-RU" dirty="0"/>
              <a:t> в </a:t>
            </a:r>
            <a:r>
              <a:rPr lang="ru-RU" dirty="0" err="1"/>
              <a:t>країні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реформи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аграрних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: </a:t>
            </a:r>
            <a:r>
              <a:rPr lang="ru-RU" dirty="0" err="1"/>
              <a:t>ухвалення</a:t>
            </a:r>
            <a:r>
              <a:rPr lang="ru-RU" dirty="0"/>
              <a:t> аграрного закону 1930 р.,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обмежив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орендної</a:t>
            </a:r>
            <a:r>
              <a:rPr lang="ru-RU" dirty="0"/>
              <a:t> плати, </a:t>
            </a:r>
            <a:r>
              <a:rPr lang="ru-RU" dirty="0" err="1"/>
              <a:t>встановив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для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володінь</a:t>
            </a:r>
            <a:r>
              <a:rPr lang="ru-RU" dirty="0"/>
              <a:t>, </a:t>
            </a:r>
            <a:r>
              <a:rPr lang="ru-RU" dirty="0" err="1"/>
              <a:t>захист</a:t>
            </a:r>
            <a:r>
              <a:rPr lang="ru-RU" dirty="0"/>
              <a:t> права </a:t>
            </a:r>
            <a:r>
              <a:rPr lang="ru-RU" dirty="0" err="1"/>
              <a:t>орендарів</a:t>
            </a:r>
            <a:r>
              <a:rPr lang="ru-RU" dirty="0"/>
              <a:t>; реальна</a:t>
            </a:r>
            <a:r>
              <a:rPr lang="ru-RU" b="1" dirty="0"/>
              <a:t> </a:t>
            </a:r>
            <a:r>
              <a:rPr lang="ru-RU" dirty="0" err="1"/>
              <a:t>влада</a:t>
            </a:r>
            <a:r>
              <a:rPr lang="ru-RU" dirty="0"/>
              <a:t> на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залишалась</a:t>
            </a:r>
            <a:r>
              <a:rPr lang="ru-RU" dirty="0"/>
              <a:t> в руках </a:t>
            </a:r>
            <a:r>
              <a:rPr lang="ru-RU" dirty="0" err="1"/>
              <a:t>колишньої</a:t>
            </a:r>
            <a:r>
              <a:rPr lang="ru-RU" dirty="0"/>
              <a:t> </a:t>
            </a:r>
            <a:r>
              <a:rPr lang="ru-RU" dirty="0" err="1"/>
              <a:t>сільської</a:t>
            </a:r>
            <a:r>
              <a:rPr lang="ru-RU" dirty="0"/>
              <a:t> феодально-</a:t>
            </a:r>
            <a:r>
              <a:rPr lang="ru-RU" dirty="0" err="1"/>
              <a:t>лихварської</a:t>
            </a:r>
            <a:r>
              <a:rPr lang="ru-RU" dirty="0"/>
              <a:t> </a:t>
            </a:r>
            <a:r>
              <a:rPr lang="ru-RU" dirty="0" err="1"/>
              <a:t>верхівки</a:t>
            </a:r>
            <a:r>
              <a:rPr lang="ru-RU" dirty="0"/>
              <a:t>;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господарство</a:t>
            </a:r>
            <a:r>
              <a:rPr lang="ru-RU" dirty="0"/>
              <a:t> </a:t>
            </a:r>
            <a:r>
              <a:rPr lang="ru-RU" dirty="0" err="1"/>
              <a:t>залишалося</a:t>
            </a:r>
            <a:r>
              <a:rPr lang="ru-RU" dirty="0"/>
              <a:t> </a:t>
            </a:r>
            <a:r>
              <a:rPr lang="ru-RU" dirty="0" err="1"/>
              <a:t>відсталим</a:t>
            </a:r>
            <a:r>
              <a:rPr lang="ru-RU" dirty="0"/>
              <a:t> і </a:t>
            </a:r>
            <a:r>
              <a:rPr lang="ru-RU" dirty="0" err="1"/>
              <a:t>малопродуктивним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^ </a:t>
            </a:r>
            <a:r>
              <a:rPr lang="ru-RU" i="1" dirty="0" err="1"/>
              <a:t>Зовнішня</a:t>
            </a:r>
            <a:r>
              <a:rPr lang="ru-RU" i="1" dirty="0"/>
              <a:t> </a:t>
            </a:r>
            <a:r>
              <a:rPr lang="ru-RU" i="1" dirty="0" err="1"/>
              <a:t>політика</a:t>
            </a:r>
            <a:r>
              <a:rPr lang="ru-RU" i="1" dirty="0"/>
              <a:t>: 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тісні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СІЛА та </a:t>
            </a:r>
            <a:r>
              <a:rPr lang="ru-RU" dirty="0" err="1"/>
              <a:t>Великобританією</a:t>
            </a:r>
            <a:r>
              <a:rPr lang="ru-RU" dirty="0"/>
              <a:t>; </a:t>
            </a:r>
            <a:r>
              <a:rPr lang="ru-RU" dirty="0" err="1"/>
              <a:t>загострення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з </a:t>
            </a:r>
            <a:r>
              <a:rPr lang="ru-RU" dirty="0" err="1"/>
              <a:t>Японією</a:t>
            </a:r>
            <a:r>
              <a:rPr lang="ru-RU" dirty="0"/>
              <a:t> – </a:t>
            </a:r>
            <a:r>
              <a:rPr lang="ru-RU" dirty="0" err="1"/>
              <a:t>вторгнення</a:t>
            </a:r>
            <a:r>
              <a:rPr lang="ru-RU" dirty="0"/>
              <a:t> </a:t>
            </a:r>
            <a:r>
              <a:rPr lang="ru-RU" dirty="0" err="1"/>
              <a:t>японських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у </a:t>
            </a:r>
            <a:r>
              <a:rPr lang="ru-RU" dirty="0" err="1"/>
              <a:t>Північно-Східний</a:t>
            </a:r>
            <a:r>
              <a:rPr lang="ru-RU" dirty="0"/>
              <a:t> Китай (1931), </a:t>
            </a:r>
            <a:r>
              <a:rPr lang="ru-RU" dirty="0" err="1"/>
              <a:t>розв'язування</a:t>
            </a:r>
            <a:r>
              <a:rPr lang="ru-RU" dirty="0"/>
              <a:t> </a:t>
            </a:r>
            <a:r>
              <a:rPr lang="ru-RU" dirty="0" err="1"/>
              <a:t>Японією</a:t>
            </a:r>
            <a:r>
              <a:rPr lang="ru-RU" dirty="0"/>
              <a:t> </a:t>
            </a:r>
            <a:r>
              <a:rPr lang="ru-RU" dirty="0" err="1"/>
              <a:t>широкомасштабної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у </a:t>
            </a:r>
            <a:r>
              <a:rPr lang="ru-RU" dirty="0" err="1"/>
              <a:t>Китаї</a:t>
            </a:r>
            <a:r>
              <a:rPr lang="ru-RU" dirty="0"/>
              <a:t> (1937), початок </a:t>
            </a:r>
            <a:r>
              <a:rPr lang="ru-RU" dirty="0" err="1"/>
              <a:t>визвольної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китайського</a:t>
            </a:r>
            <a:r>
              <a:rPr lang="ru-RU" dirty="0"/>
              <a:t> народу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японської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1935-1936 </a:t>
            </a:r>
            <a:r>
              <a:rPr lang="ru-RU" i="1" dirty="0" err="1"/>
              <a:t>рр</a:t>
            </a:r>
            <a:r>
              <a:rPr lang="ru-RU" i="1" dirty="0"/>
              <a:t>. </a:t>
            </a:r>
            <a:r>
              <a:rPr lang="ru-RU" dirty="0"/>
              <a:t>– </a:t>
            </a:r>
            <a:r>
              <a:rPr lang="ru-RU" dirty="0" err="1"/>
              <a:t>звернення</a:t>
            </a:r>
            <a:r>
              <a:rPr lang="ru-RU" dirty="0"/>
              <a:t> Чан </a:t>
            </a:r>
            <a:r>
              <a:rPr lang="ru-RU" dirty="0" err="1"/>
              <a:t>Кайші</a:t>
            </a:r>
            <a:r>
              <a:rPr lang="ru-RU" dirty="0"/>
              <a:t> по </a:t>
            </a:r>
            <a:r>
              <a:rPr lang="ru-RU" dirty="0" err="1"/>
              <a:t>військову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до </a:t>
            </a:r>
            <a:r>
              <a:rPr lang="ru-RU" dirty="0" err="1"/>
              <a:t>Радянського</a:t>
            </a:r>
            <a:r>
              <a:rPr lang="ru-RU" dirty="0"/>
              <a:t> Союзу, але СРСР </a:t>
            </a:r>
            <a:r>
              <a:rPr lang="ru-RU" dirty="0" err="1"/>
              <a:t>проігнорував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прохання</a:t>
            </a:r>
            <a:r>
              <a:rPr lang="ru-RU" dirty="0"/>
              <a:t>, </a:t>
            </a:r>
            <a:r>
              <a:rPr lang="ru-RU" dirty="0" err="1"/>
              <a:t>продовжуючи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</a:t>
            </a:r>
            <a:r>
              <a:rPr lang="ru-RU" dirty="0" err="1"/>
              <a:t>китайським</a:t>
            </a:r>
            <a:r>
              <a:rPr lang="ru-RU" dirty="0"/>
              <a:t> </a:t>
            </a:r>
            <a:r>
              <a:rPr lang="ru-RU" dirty="0" err="1"/>
              <a:t>комуністам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879"/>
            <a:ext cx="71753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Внутрішня політика </a:t>
            </a:r>
          </a:p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Уряду Чан </a:t>
            </a:r>
            <a:r>
              <a:rPr lang="uk-UA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Кайші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088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1001.ru/arc/izvestiya/3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410999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lichnosti.net/photos/2586/1289672833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12776"/>
            <a:ext cx="3712428" cy="475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96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522" y="188640"/>
            <a:ext cx="8229600" cy="4525963"/>
          </a:xfrm>
        </p:spPr>
        <p:txBody>
          <a:bodyPr>
            <a:normAutofit/>
          </a:bodyPr>
          <a:lstStyle/>
          <a:p>
            <a:r>
              <a:rPr lang="ru-RU" sz="1800" dirty="0" err="1">
                <a:latin typeface="Arial Black" panose="020B0A04020102020204" pitchFamily="34" charset="0"/>
              </a:rPr>
              <a:t>Закінчення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Першої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світової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війни</a:t>
            </a:r>
            <a:r>
              <a:rPr lang="ru-RU" sz="1800" dirty="0">
                <a:latin typeface="Arial Black" panose="020B0A04020102020204" pitchFamily="34" charset="0"/>
              </a:rPr>
              <a:t>, в яку </a:t>
            </a:r>
            <a:r>
              <a:rPr lang="ru-RU" sz="1800" dirty="0" err="1">
                <a:latin typeface="Arial Black" panose="020B0A04020102020204" pitchFamily="34" charset="0"/>
              </a:rPr>
              <a:t>був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залучений</a:t>
            </a:r>
            <a:r>
              <a:rPr lang="ru-RU" sz="1800" dirty="0">
                <a:latin typeface="Arial Black" panose="020B0A04020102020204" pitchFamily="34" charset="0"/>
              </a:rPr>
              <a:t> і </a:t>
            </a:r>
            <a:r>
              <a:rPr lang="ru-RU" sz="1800" dirty="0">
                <a:latin typeface="Arial Black" panose="020B0A04020102020204" pitchFamily="34" charset="0"/>
                <a:hlinkClick r:id="rId2" tooltip="Китай"/>
              </a:rPr>
              <a:t>Китай</a:t>
            </a:r>
            <a:r>
              <a:rPr lang="ru-RU" sz="1800" dirty="0">
                <a:latin typeface="Arial Black" panose="020B0A04020102020204" pitchFamily="34" charset="0"/>
              </a:rPr>
              <a:t>, з новою </a:t>
            </a:r>
            <a:r>
              <a:rPr lang="ru-RU" sz="1800" dirty="0" err="1">
                <a:latin typeface="Arial Black" panose="020B0A04020102020204" pitchFamily="34" charset="0"/>
              </a:rPr>
              <a:t>гостротою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виявив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основні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суперечності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китайського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суспільства</a:t>
            </a:r>
            <a:r>
              <a:rPr lang="ru-RU" sz="1800" dirty="0">
                <a:latin typeface="Arial Black" panose="020B0A04020102020204" pitchFamily="34" charset="0"/>
              </a:rPr>
              <a:t> і </a:t>
            </a:r>
            <a:r>
              <a:rPr lang="ru-RU" sz="1800" dirty="0" err="1">
                <a:latin typeface="Arial Black" panose="020B0A04020102020204" pitchFamily="34" charset="0"/>
              </a:rPr>
              <a:t>насамперед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його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напівколоніальне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положення</a:t>
            </a:r>
            <a:r>
              <a:rPr lang="ru-RU" sz="1800" dirty="0">
                <a:latin typeface="Arial Black" panose="020B0A04020102020204" pitchFamily="34" charset="0"/>
              </a:rPr>
              <a:t>. Разом з </a:t>
            </a:r>
            <a:r>
              <a:rPr lang="ru-RU" sz="1800" dirty="0" err="1">
                <a:latin typeface="Arial Black" panose="020B0A04020102020204" pitchFamily="34" charset="0"/>
              </a:rPr>
              <a:t>тим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його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роздрібненість</a:t>
            </a:r>
            <a:r>
              <a:rPr lang="ru-RU" sz="1800" dirty="0">
                <a:latin typeface="Arial Black" panose="020B0A04020102020204" pitchFamily="34" charset="0"/>
              </a:rPr>
              <a:t>, </a:t>
            </a:r>
            <a:r>
              <a:rPr lang="ru-RU" sz="1800" dirty="0" err="1">
                <a:latin typeface="Arial Black" panose="020B0A04020102020204" pitchFamily="34" charset="0"/>
              </a:rPr>
              <a:t>хоча</a:t>
            </a:r>
            <a:r>
              <a:rPr lang="ru-RU" sz="1800" dirty="0">
                <a:latin typeface="Arial Black" panose="020B0A04020102020204" pitchFamily="34" charset="0"/>
              </a:rPr>
              <a:t> формально </a:t>
            </a:r>
            <a:r>
              <a:rPr lang="ru-RU" sz="1800" dirty="0" err="1">
                <a:latin typeface="Arial Black" panose="020B0A04020102020204" pitchFamily="34" charset="0"/>
              </a:rPr>
              <a:t>зберігалася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національна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державність</a:t>
            </a:r>
            <a:r>
              <a:rPr lang="ru-RU" sz="1800" dirty="0">
                <a:latin typeface="Arial Black" panose="020B0A04020102020204" pitchFamily="34" charset="0"/>
              </a:rPr>
              <a:t> для </a:t>
            </a:r>
            <a:r>
              <a:rPr lang="ru-RU" sz="1800" dirty="0" err="1">
                <a:latin typeface="Arial Black" panose="020B0A04020102020204" pitchFamily="34" charset="0"/>
              </a:rPr>
              <a:t>вирішення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національних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завдань</a:t>
            </a:r>
            <a:r>
              <a:rPr lang="ru-RU" sz="1800" dirty="0">
                <a:latin typeface="Arial Black" panose="020B0A04020102020204" pitchFamily="34" charset="0"/>
              </a:rPr>
              <a:t>, стала все </a:t>
            </a:r>
            <a:r>
              <a:rPr lang="ru-RU" sz="1800" dirty="0" err="1">
                <a:latin typeface="Arial Black" panose="020B0A04020102020204" pitchFamily="34" charset="0"/>
              </a:rPr>
              <a:t>більш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усвідомлюватися</a:t>
            </a:r>
            <a:r>
              <a:rPr lang="ru-RU" sz="1800" dirty="0">
                <a:latin typeface="Arial Black" panose="020B0A04020102020204" pitchFamily="34" charset="0"/>
              </a:rPr>
              <a:t> як </a:t>
            </a:r>
            <a:r>
              <a:rPr lang="ru-RU" sz="1800" dirty="0" err="1">
                <a:latin typeface="Arial Black" panose="020B0A04020102020204" pitchFamily="34" charset="0"/>
              </a:rPr>
              <a:t>найголовніша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перешкода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національного</a:t>
            </a:r>
            <a:r>
              <a:rPr lang="ru-RU" sz="1800" dirty="0">
                <a:latin typeface="Arial Black" panose="020B0A04020102020204" pitchFamily="34" charset="0"/>
              </a:rPr>
              <a:t> </a:t>
            </a:r>
            <a:r>
              <a:rPr lang="ru-RU" sz="1800" dirty="0" err="1">
                <a:latin typeface="Arial Black" panose="020B0A04020102020204" pitchFamily="34" charset="0"/>
                <a:hlinkClick r:id="rId3" tooltip="Відродження"/>
              </a:rPr>
              <a:t>відродження</a:t>
            </a:r>
            <a:r>
              <a:rPr lang="ru-RU" sz="1800" dirty="0">
                <a:latin typeface="Arial Black" panose="020B0A04020102020204" pitchFamily="34" charset="0"/>
              </a:rPr>
              <a:t>. 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http://www.intergid.ru/modules/tourism/maps/images/165/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395028"/>
            <a:ext cx="5201434" cy="444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396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-108520" y="179160"/>
            <a:ext cx="8229600" cy="4525963"/>
          </a:xfrm>
        </p:spPr>
        <p:txBody>
          <a:bodyPr/>
          <a:lstStyle/>
          <a:p>
            <a:r>
              <a:rPr lang="ru-RU" sz="1800" dirty="0">
                <a:latin typeface="Arial Black" panose="020B0A04020102020204" pitchFamily="34" charset="0"/>
              </a:rPr>
              <a:t>Ось </a:t>
            </a:r>
            <a:r>
              <a:rPr lang="ru-RU" sz="1800" dirty="0" err="1">
                <a:latin typeface="Arial Black" panose="020B0A04020102020204" pitchFamily="34" charset="0"/>
              </a:rPr>
              <a:t>чому</a:t>
            </a:r>
            <a:r>
              <a:rPr lang="ru-RU" sz="1800" dirty="0">
                <a:latin typeface="Arial Black" panose="020B0A04020102020204" pitchFamily="34" charset="0"/>
              </a:rPr>
              <a:t> в </a:t>
            </a:r>
            <a:r>
              <a:rPr lang="ru-RU" sz="1800" dirty="0" err="1">
                <a:latin typeface="Arial Black" panose="020B0A04020102020204" pitchFamily="34" charset="0"/>
              </a:rPr>
              <a:t>перші</a:t>
            </a:r>
            <a:r>
              <a:rPr lang="ru-RU" sz="1800" dirty="0">
                <a:latin typeface="Arial Black" panose="020B0A04020102020204" pitchFamily="34" charset="0"/>
              </a:rPr>
              <a:t> ж </a:t>
            </a:r>
            <a:r>
              <a:rPr lang="ru-RU" sz="1800" dirty="0" err="1">
                <a:latin typeface="Arial Black" panose="020B0A04020102020204" pitchFamily="34" charset="0"/>
              </a:rPr>
              <a:t>місяці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після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закінчення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війни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робляться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нові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спроби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об'єднання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півночі</a:t>
            </a:r>
            <a:r>
              <a:rPr lang="ru-RU" sz="1800" dirty="0">
                <a:latin typeface="Arial Black" panose="020B0A04020102020204" pitchFamily="34" charset="0"/>
              </a:rPr>
              <a:t> і </a:t>
            </a:r>
            <a:r>
              <a:rPr lang="ru-RU" sz="1800" dirty="0" err="1">
                <a:latin typeface="Arial Black" panose="020B0A04020102020204" pitchFamily="34" charset="0"/>
              </a:rPr>
              <a:t>півдня</a:t>
            </a:r>
            <a:r>
              <a:rPr lang="ru-RU" sz="1800" dirty="0">
                <a:latin typeface="Arial Black" panose="020B0A04020102020204" pitchFamily="34" charset="0"/>
              </a:rPr>
              <a:t>. Вони </a:t>
            </a:r>
            <a:r>
              <a:rPr lang="ru-RU" sz="1800" dirty="0" err="1">
                <a:latin typeface="Arial Black" panose="020B0A04020102020204" pitchFamily="34" charset="0"/>
              </a:rPr>
              <a:t>були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стимульовані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загостреною</a:t>
            </a:r>
            <a:r>
              <a:rPr lang="ru-RU" sz="1800" dirty="0">
                <a:latin typeface="Arial Black" panose="020B0A04020102020204" pitchFamily="34" charset="0"/>
              </a:rPr>
              <a:t> в роки </a:t>
            </a:r>
            <a:r>
              <a:rPr lang="ru-RU" sz="1800" dirty="0" err="1">
                <a:latin typeface="Arial Black" panose="020B0A04020102020204" pitchFamily="34" charset="0"/>
              </a:rPr>
              <a:t>війни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свідомістю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необхідності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подолати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роздробленість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країни</a:t>
            </a:r>
            <a:r>
              <a:rPr lang="ru-RU" sz="1800" dirty="0">
                <a:latin typeface="Arial Black" panose="020B0A04020102020204" pitchFamily="34" charset="0"/>
              </a:rPr>
              <a:t>, так і </a:t>
            </a:r>
            <a:r>
              <a:rPr lang="ru-RU" sz="1800" dirty="0" err="1">
                <a:latin typeface="Arial Black" panose="020B0A04020102020204" pitchFamily="34" charset="0"/>
              </a:rPr>
              <a:t>політичним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маневруванням</a:t>
            </a:r>
            <a:r>
              <a:rPr lang="ru-RU" sz="1800" dirty="0">
                <a:latin typeface="Arial Black" panose="020B0A04020102020204" pitchFamily="34" charset="0"/>
              </a:rPr>
              <a:t> держав, </a:t>
            </a:r>
            <a:r>
              <a:rPr lang="ru-RU" sz="1800" dirty="0" err="1">
                <a:latin typeface="Arial Black" panose="020B0A04020102020204" pitchFamily="34" charset="0"/>
              </a:rPr>
              <a:t>зокрема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небажанням</a:t>
            </a:r>
            <a:r>
              <a:rPr lang="ru-RU" sz="1800" dirty="0">
                <a:latin typeface="Arial Black" panose="020B0A04020102020204" pitchFamily="34" charset="0"/>
              </a:rPr>
              <a:t> США і </a:t>
            </a:r>
            <a:r>
              <a:rPr lang="ru-RU" sz="1800" dirty="0" err="1">
                <a:latin typeface="Arial Black" panose="020B0A04020102020204" pitchFamily="34" charset="0"/>
              </a:rPr>
              <a:t>деяких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європейських</a:t>
            </a:r>
            <a:r>
              <a:rPr lang="ru-RU" sz="1800" dirty="0">
                <a:latin typeface="Arial Black" panose="020B0A04020102020204" pitchFamily="34" charset="0"/>
              </a:rPr>
              <a:t> держав </a:t>
            </a:r>
            <a:r>
              <a:rPr lang="ru-RU" sz="1800" dirty="0" err="1">
                <a:latin typeface="Arial Black" panose="020B0A04020102020204" pitchFamily="34" charset="0"/>
              </a:rPr>
              <a:t>примиритися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із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збільшеним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впливом</a:t>
            </a:r>
            <a:r>
              <a:rPr lang="ru-RU" sz="1800" dirty="0">
                <a:latin typeface="Arial Black" panose="020B0A04020102020204" pitchFamily="34" charset="0"/>
              </a:rPr>
              <a:t> </a:t>
            </a:r>
            <a:r>
              <a:rPr lang="ru-RU" sz="1800" dirty="0" err="1">
                <a:latin typeface="Arial Black" panose="020B0A04020102020204" pitchFamily="34" charset="0"/>
              </a:rPr>
              <a:t>Японії</a:t>
            </a:r>
            <a:r>
              <a:rPr lang="ru-RU" sz="1800" dirty="0">
                <a:latin typeface="Arial Black" panose="020B0A04020102020204" pitchFamily="34" charset="0"/>
              </a:rPr>
              <a:t> в </a:t>
            </a:r>
            <a:r>
              <a:rPr lang="ru-RU" sz="1800" dirty="0" err="1">
                <a:latin typeface="Arial Black" panose="020B0A04020102020204" pitchFamily="34" charset="0"/>
              </a:rPr>
              <a:t>Китаї</a:t>
            </a:r>
            <a:r>
              <a:rPr lang="ru-RU" sz="1800" dirty="0">
                <a:latin typeface="Arial Black" panose="020B0A04020102020204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AutoShape 2" descr="data:image/jpeg;base64,/9j/4AAQSkZJRgABAQAAAQABAAD/2wCEAAkGBhQSERUUExQVFRUWGB8YFxgYGBgcGBgcGh0YHBgbHRgaHCYgFxojGhgYHy8gJCcpLCwsHR8xNTAqNSYrLCkBCQoKDgwOGg8PGiwkHyQsKSwsLCosLCksLCwpLCwsLSwsLCksLCwsLCwsLCksLCksLCwpLCwsLCwsKSwpLCwsLP/AABEIALQBFwMBIgACEQEDEQH/xAAcAAABBQEBAQAAAAAAAAAAAAAEAAMFBgcCAQj/xABGEAABAgMEBwQHBQYGAQUAAAABAhEAAyEEEjFBBQYiUWFxgRORobEHMkJSwdHwFGJykuEVI4Ky0vEWM1NUosIXQ0SDk6P/xAAbAQACAwEBAQAAAAAAAAAAAAABAgADBQQGB//EADERAAIBAwMDAgUDAwUAAAAAAAABAgMRIQQSMQVBURNxIjJhkbEVgaEUQsEjM9Hh8P/aAAwDAQACEQMRAD8Aox1hmAvcQzZKMJWsC3Sbg/NETNnEhhQeMEz0G6cKMfrvilwSawCEm4tskP28r/TT+eGf2nUkyUVL7zEaZuD4v0hTlbmh9iKvUZI/tbEGTLrTMQxa7YV+yhPKOJ6SUk0yPe8MFeDjMYQIpFlSTi7I8M3gO+ESdwaPJ8xy2Ah6cCAcKKHiIYildNnSbeQfVlgcv1jybbb3sSsck/rDK1jZff0hlZKjuzaDYrUwo2kf6cvuPzhmdP8AuoHf84aWsgsCMYsmqeoc61kTFEy5PvkVX+BJx/Eac8IEpxiryZZluyK7JlLmLCJaL6jglKSSegi5aG9FM6YxnqTKB9lO0v8ApHjyjS9B6tSLKhpUtmxLOtdAdpWJxwoOESV4JKXa8zkB3fpljujJra+TxT+52Q0/eRVtGejWyScZd9QxMw3uWyxD9BFgl6OQiiUpSNyQB4Fx3QakmtQgYl3J82HeY9nyUpAJ2y+FWJOHBukce+csyZdaKwkCrs6WNMaMAQ74YUxh+eg3a1wvceNOLGH5UkO4SlA3ACp30whwDGEaDcjlWVJxQCd5SPMgmArdq3InBpktKnwvAHxU5HS7ElapV0HZr7wwbkIcIYgAgE54h/PxhotrhkdnyZ1pn0VSy5kKVL3jFD7mUXH5s8IoemdVLTZXUtAUj30glI55o6gRv6pmIUGel5Ltu3ecMrkJUE0TVwTl3ce6OilrakMSyiudCL4PnFM3Jk90OJtB3I/LGna1+i9C3mWdpUzcP8tWeA9TmKbwMYy+22aZImFE1CkrGIPhzG4jGNilXhVV4nDOEoMeRaSC91B5ph4aQVgEShh7MCIJLuXZo57YoUWizuC+Lhiber3ZX5RnDidJKHsS8vZfDrSBpdpBJObR1KUSFu2Q8RAaSQIyblYI/bK3a5LbddP0I7Tpxb0TJHC4YBtCCFn5RyFVO+CkmRyd7IkJWmZoF0BDD7r98eftmcKbA/h+UCWNRUF9D3EfOPbUkpWWbAHwEJZXsO29tx9WmZ2ak8rtI7Tpeac0/lw74BCnJ+t8O2aWdquQy4iJKMUhYSk5WY7L0rNqAUhvuA4woDmqIWpqVjyCorwJKUr4HOwMSS0bB/An/qIY7NrvGCpgord2Sf5kQZcokHiXsQ0wUEOLAw+Eerl0H1lHsserDlF3YNXIIlEkHBPiCcICmgZP1bKJS2qeWf4P5VRHTRQdYrg7l9W6f7IYWdoHdBtpSyC71u+RgNQ2oOtx2Py+RhpPKDBfCyOmJbB8YRmVwOEezj9dYtWoeqX2qcZkwfuZZZv9RWN38IcE8wM4FSahHcxIxcnZEjqP6PxOIn2lJKMUSz7f3lYbFKDOuQrq0q6Bs7ITjTClBuDA8hDQZIbv+sGDDhTcACpALhRGJ2U5vkSN+J4UzrHn61V1pZ4NaEFBD0sFbgG6HxPrH5Dx4DGOStPq+7uxJz4k/OGNKaQlSUrmTlFJdnCuA2QM1cuNYzvTuvs2aCiT+5lcPXPNWT8O8wIU28I7tLoquqfwrHnsXvSms0mSm7OmpSc0J2l8roFN1Yqts9JNf3UoncVlI63Uj4xRnhPHTGilyeipdHoU81Mv7Iss30h2o4FA6E/GCp+s1tlSJM8qSUzipnThdLCr5sT0ipyZRWpKU1UohIG8ksPExrGt+rw/Z/ZIFZEtJTx7MVPUXu+C4RVsHPrY6ahOnFRWXn2KtZPSdOFJkqWsZsVJPi48ImtH6+2VbBYVKORUApI/iTVuYjMQsbxHQVEdKLOyp0vS1OFb2ZuEi1omMpCklKs0kFJP6x6bOHdDINbzYHcboIr4xi9i0hMkqvS1lB4HHmMD1i9ava+pWyJ7S14BY9RXP3fqowjnlRaMbVdJq0VuhlfyW1E8uQWB7wrik9NzhsM4gdYtWZFsl7SdoYEDaQc264owOTEuZifduqDPeIIJxBpgRgxrTjHstw4VXiWrvf68HapNwd4mO0pKzMF0roeZZpq5cwZBSVD1VpcMoHMeUBWhIvRtetGraLTLKDQ+shWaVZnkSNocHxCoxfSVkXKnGXMSUqSpiPrEMxBjd01dVV9TOrU9mBuUaloIsqHTMx9nz/SA5SmiQsR2Jn8PnHRLgqpr4kN29G2RA6Uu8H25P708/nAkvHrETwVy5Y7oyS4mfh/7JjvSKdtuCf5RHejfVm/g/wCyY80mP3vRP8ohf7ixv/T/AHA0AAnGCrEHC8tnHqmGEJcnrBNklsiZyHmPlBnwLTu5oFtSP3iqZnzMKHp6HWeZ8zChlwVyeTorGzwpjBa1i5/AP5hEUpdTwJ84MVMdFfd8j+kJPsX01z7DMplKQMia/XKG72HGOJJ2kvg4844eo4RYV2RKWua8vkEeRGMBEuf4SeoBPnDtoOz0T4CB0HazwPkYSPBZUyxTMekPW6ZQ8x5QKVw7alODzHlBfKBH5WF6C0b9ptCZZoCCVNiwDn665RuehLGiXLCEXQA4ADBLkPRufXHc1S9FWrglyjaFDbmjY4SwfNSgTySnfF8nUZKWSVmh3ACp7h3kRja2vvlsXCO3T07LczyXLvE1YAsKYn5DDm+4MPpvSyLPLVMWWCWAwcn3RvUaDv4wVPASMSEgviGb2q4sz90ZLrVrCbVOcUlJpLGTZqbefJo5qcNzNjQ6N6qpbsuQTTOmZlpmX1mnspGCRuG87znAEKJfV3QJtRmhLuiUVJ4qcXR1rHckkj2UnT0tO/CRExaNVdchZ2ROlomS95QkrT3jaHDHduisJSTgI5iNXJWo09TDbLKN+0Zb7PMSlaJcopNQpCU/Kh8YKmTpaluSClsN5rSKD6M7JdkLWXeaum5kBn7yruEWQaUkqmGSmYkzEByl6j58Rk9Y5Z1JRdubHg9RplCrKELtI709p+zWVF5UuWPdF1JUrklvHARkusWsy7WtylKEA7KEgDqSALx8ImvSXo9psucMFpuHgU1HeD4RTgIvhdq7dz0vSNHSVNVuX9ewo8gtOjJpWlHZrC1EJSCkhySwxG+C9aNDiy2lUkFwlKa7yzKPVQUYsNj+pp+oqaeXd/YmNUdbbhEmcXRghR9n7pPunDhyw0SWXS7sRjnTLPcxx3xhrRoeounu2R9nmHbSNhWZRmHzI8usclan/cjB6r09JetTXuv8lqWjEGhT3b0kPiMKcxVopmvuraJ8srSAZqfVWKUS5ucRVTbqbovMxw5vVffiPgf03wwqzhyr1XryIwJ6nueKaVR0pbkeanBTjZnzrKA2eLwfY1gIW2akjxiT1+0GLNaQpCbsuaCpI9xTkTJf8Kj3ERB2SYbv8Q+MehUlOF0ZiW2eR62l5ivxGGSmgO9/AtDFonuo8yY9XM2UjgT3kxYJbIdo9bImcQB/yTHmkVPNVnUeAaGrF6quJA8X+Ec2qZtk8TCr5hpfKh3swEJVvUod135mHLGui+afMwMuaQhA/EfFvhHVkVQ8SPOJLKJD5kdzUi+ab/jCgabPN7GFBKmshSbETeUQMd5zrHZs6mZh3l4FMihqe+BkrWd8M15FW58MkJ9gKCCADniekOSrFePqoFN6vnEddWcQY7CF7jAwNtl5D5lmLMyd2Kvr+0eCxsApk1G9WeMATEK3Q+myA7++Gir8Cy3LlnSrDUYVLZw/ZdFKmzESgzrUE55lvnAFskXUuHd4svossPaW0KVhKQVdVMhP85PSEqvZFsenGUmlc2bR0lKEhKRdSkBKfw3Rd7kpT3w5JUFKUpjQXU8ACQpuZcfwiPV2pgSaEB+tWHwhqYsoQUgMwZ+DY8zXrHmct3NnhFY9IGmbkkS00VNpxuJqrvJA5PGcRYte5oVagxoJaQ3u1VT4xXY7qUbRPcdKoxhp013yPWSeELCihKwPZWCUnmxB8Y1jU+3yZlnVNl2eXIZVxV0AXiAD62aQ+bRkUSEzTazZ02cbMsElQHtkl3PAUDcOTNJNrAvUtC9Sko83/j2Lf6RtNzkkSEgS5S03iU0v1qktgBRxm45RQCIMnaVmLlplrUVJSXReqU5EA4thTgI8naMmIQlakG4uqVM6TwcUfhjDRTSG0dFaSnsnZP8AJN2vXBSZCLPZnQhKQlS8FqPtN7oKiTv5RW0TSkhSSQoFwQWIO94P0xoVVm7NMykxSb6k5oB9UH7zVIycCI4iIopFulpUdm6nlO+fJYLbrWbRZVSZ4dYZSJgzKclDeQSHHdnFeAiR0foZU6VMWiqpdSnMpzI3kbt3KOE6Hm9kZ1wiUPbVRJcsAl/XL7niKKXAtF6ei5Qi7Z4+r8e5ovo10vOXIX2qv3UlghSsXZylzkkNXJwI51y0/Ks6Ug2WVNWt2UtKSKMXJIvF7zsG5xm83SUwy0yio9ml2QKJclySB6xfMx3aNKrmSUSlm8JZdBOIBDFL5pwbdCbXuvfBmPpDdf1XazfCxgGnTbyiWSHLskAJHIDAQ5YraqVMTMQWUkuPkeBwhiFDs9F6a27OxtWi9IpnykTED1g44Y3knkQRHYSxUMMSnkcRyCu5xFQ9HekWlqlkttuHyvAeDgxcJswkuQAxxBfEAH64RnTjZtHgNVS9GtKHhlU9IGiO3sqiwdJvp4KQNr80rxRGRplt7Qx3R9B20gyzSidoDlVu5xyVHzzp6wmRaZsoYIWoD8L7P/Fo1On1LpwZkamOVJHaZIJZ09wjuZZgfaEC6Pk3gXyMG/Yk7o0zjz5GpUoDBTZ5R7dHvDwgJSS5A3x0Zat0ANmGIw9fCmUerSG9fyiPuKEdFKmiYJaQSJSfeHhCjmx2cFNQ8KDYH7hcyYli17DdFl0XqqgpSVXTgSK92P1XdEujQKADsjA7olpVmCWb6+vrAxXuuMo7eCGn6Bs90jsmLFqq3c+X0qnCNV5LPQPUC8fn9NxESk0MFb/r5+PER19no9H+vkfpogxDWjViSxZu/wDX6rFS7dIFUqeNFMjCn19fWMDDRaLrlIrwgptcAlBS5M8mzAspDFr1X3RpOoFgQjtFISElgDTGiz5gQBadFJAcJAqIs2pdlARMIHtDwFfAxzauX+kyyhBKSJ2alyxwJHKigfImPdLqaWo5lkjlWvdeglNmqMNkufh8DEXrNaimQZuQqkbwAS5506NvMYkEadtzsjLtPz79omHcbo/hAHwMR8dTZhUoqOJJJ5mpjkRoLCPomnh6dOMfCR7ChQoJeIRqeoFkXIszzlBKZigqTLI2iN5c0BLEDHE5xloMPfbF3wsqJWC4USSQRUFzAkm0ZnUNJPVU9kXZdy9a2SbFNUVzZ60T6k7JViTQoAwegqIoqJaL7FZCH9YJctvukjueCNNaS7eaZjNeAccWF7peeAREje2ROn6WVGkouT9vHsaXqj9gQWs65q51CSp0uMGuMwTXe/GBvSQJs+WiYhQVKlk30pxScAosfVApwrvpTND6WNmUtafWKClJ3EtXoHPNoBlz1JJKSQ+LEh3xffAs7/Q4o9LqR1LrKV7W5zfycQoUKGPRCEJ4UKIEn9Tpn71aXYlDp3OCG8CY1JW0ncCkHgeHCg+MYzou0mXOQoe8AeINCI2WybKEn2SA74pPyPx3GOSus3PHdapONff5X4BgXBfPHzPk0ZlrZoVKrSVKZ1IS9MwkJPimNSVZyAQaFy3Ulvh4xTNaJIForu/7rMWaB2q2PPajMDN5sjslqSASKZNHSJ59w9x+UXKz2UEmgy+vr4QbJsSdw+vrx4xttsz9qZW9FaAStAUUsTWqYO/w4ijgeAiesyABy+vr9I7mjD6+uXSFYxX7PoFAYiWlRwZgRueojuZo4MXkIw9xPy5fTxNWIYnieP8Afnz3wSoUP19f33RCGb22StE1QTKLO9BTDhHkaALOCov9dIUDcxdiZH6RtVokgXkpIUbouiuD7+cPWO3Tl1CWben9frzntKSqy8zeOPLgIJscpnvNCO9sMe5V7QJ11ruNMCfj9eXaZ05nKcnw+Z+mEWxaUnd3iGZsocMR5xFusC6Kt9onNhh939YaNqmsA3/H9Ytwkod3A6iBbRZQ2EBbg3RUbRaJxGFH3busW/UGarslOK9oX5NL/WIyZIFXYdeMSerE8pUUpbaUW3AsK9wJbOKdUn6eSyl8xZlkMQaITVZ8bvLeNzDOIfWpBVZJqy+0hTJI9UBKm4uWcvnyiWnCqUjAF64kgip6l+fKGbdZxMlKQcVXk97jyr3xkxfxI0YPbJMxKPYSksWOIoemMKO8+kQd0mKFCj0CINc8hQ4iUTkTy44d8atb9QpFoUFkrQyQgJTdAATQey78zAc1HkzNX1CGmklLvcyWFGo/+LbP7838yf6I9Hots/vTfzJ/ohfVic363p/qZaTHkan/AOLbP7038yf6Ifs+o0izJmKF9d6WpBSopIIIfAJBdxvgerEWXXKNvhTuZNCjtchSWvAh94IwoceNIbiw3ITU1dChR7HkQYfsKL02WN60jvIjalbJBSH2T2g3gZgYEja5gNubKNTLH2tukJyCws8kOo/yxrc0gioYhJbfXd1Ec1fseS65NOrGHhfkbIwYvmhXTA/XiIoGuSZv2gXGwYvi5Us+TRf0SwAQXYseTgVG6oPIxStMzwJqrxHrGvJw/CDo/wDdPNV/kIKzyLQN2WQ5boNTZLSBRQ/KPlBUu2Jpj3GJKTNDY0jXd/JxXIKRZbS3rY/dHyjqZZLSfaB6D5RYUTUADaT3wjOTWucC0iXK1Ks9oSS6uOAzd8ofXJtO8F+XyiaFsQ+I6w/ImJWaEEtXwgWlcl0VywWe0TJqklQSAl3YHMDdTGFE5MlETKOCQcDxEKCC4/b1qCpbsanhl1hjShCkpcYE7+HdBNoJVMQCMHzfd3QxpVLJZwMWf9IKREyJs9lUp7qVFveDdys+YeC7IhV+6t0v6r15i8McoElW2etVCJaRwCn8WbjDxtwQ14pUHqzh+hoTyMNcGTwTSJiEjAgk9Czc4LnzqAPwpAR0mh6hT5OhTx6vS3af+m4xCmun64MIW41mD24gKNGoMeQfrDurVvBmfuzUMrAs1Qojp4tDNpIUpwW4Hl3GBLNNVKmJIGYYe7XdufEQtWG+LiNF7WmacEguBjiA+4C6K5P5x1e2SHqapfOg+MC2acFpSRUEBuWQ8k8yrdDshnUDRwLpbOvdU04ERg2szQ7GVa46M7G1zABsrPaJ5LqR0VeHSIONy0roxFps65S6Apf8CgKEbiDl84yvQWqcy0T5kkkS1SnvkgkAghLUOZfujvjJONz1vTupwdFqphx/BBR6DF/T6J1Z2gdJZ/qhxHonD1tBbNpdfFRiepDydL6xpbfN/DO9SLMZUorTNkTAqrBLqSoGgvFizF2IoTTebXI0qsDEJ5IH9URmr+pibJfuzFLC2cKSKNe3GvreES32SrPXfngxGOFRHPKpnB5DVSjUqykne/0HBpRX+p/+Z+cL9pq/1f8AgfnC+xfpTDlWkdCy0bxavnC+rI5diOP2kr/VP5D84bm6RUf/AFFH/wCNPxVDn2I/Q8WfGOPs9Wevic2Nahonqy/82TYina82Xth2ky0SkXU7CVSwlSlO6hfSCTsmid/fGdmNb0/qQm1qSpS1oui6LoS1S+BiHPooH+4LcZY/ri+NWNsnpOma+lp6e2cn9uPsZ3CMaF/4oH+4P/1j+uI+z+j9X7QTZ3vywgTlqZnQCxSwJYlQuiubw8Zxk7Jmt+raZptS4VyS9G2gFITNtMxJS6OzlOC5vVUsDddAY84tlrmXiAxGDcQ4JI6AxI2maCbqfVIdLYMcfhEXNmFS72ASCkDi+0eQYdCY46st0vY8hX1EtTUdWXf+BybPooZNR8/7OIy7TloeYLjqSk+FT1rTpF81jt3ZWdRq52UgYuXHgL35RGczSpSiCCE413b6Y1oBHZoaeXM4NRL+0P0fbiq6W9aoy74PFtZagRiBnR4jZE4D1XvDDMnmcEjvhxNqVh2ROZKVh+rjhGlwcp3MnqKyAKXafi3cX+ESE6WosENxJwPdjWBZFru17BRPEg/GPZuk1E1Fyj7yH5ZcawNxLHFpsi8SpS8mSQkDoMu8xM6FsbJxxH9ukQK5c5BCgsqB94huYYeEWHQayEs7lq5YnyggbCpkjbHI/CFHZUTMGVDx3QoCYpwmeBMDg4HIcIG06pyhSQaE0HFv0ju680DCh+Ee24hJQ9ak0I+sRBSAiHtKSf3Ypmts6O3lHkqzNPCj6rMngWL9aR7KtIvr/drVgXCk4lzmNxEcl1rQLikoSSSHBJLNkAwAKoisPkMVP3B4YtgYXsWrswTMQEhylRTmAWamLtWPDZgUOE0yqXD+rAsQj7WUeteBQcx5R0ZIa9LLgCqVP8agQ7Z7PKcCYnbFTTuzrB81aMWNOQcZjOkGzDcL1dtwUm7hiUgniyk9Ce5SjE+EGhD/ADavfSo5bozxVo7KahSMnI3KJqH4FLg72i/aH0mmfKSsVvAFJzY0D72qDxBOYjK1dLbLcuGdVGd1YOvOUjC8bx5JbzN3vgHRWigi0Wi0XgoT7hDezdBBD5vQxzpvSos8pc0timWl95NS2bOT/BElY5gZKUkEBID5KDBuVCDHMnZWfDOi0ox3LvgIM0DOPO2HHuMUfWqTpGQq/InTJkknAIQVyz7qgEVG5XfvNRma4W0EhU+YCKEEJBHS7FnoO3Joafp8tRHdCUfvk2WZPp3ZHOGUzQ7kb+9k/rGO/wCMbZ/uJnh8o5OttsP/ALiZ3j5QPQZ1/olfyjapVopXHgDw/tHCZ7qzZ2Zqd7YvxjGP8V2z/cTfzQRM0xpBMsTTMtAlqwWSQku7MehhvQ+pXLpNSLs5xNhmWjd4gw2pbEkeRxjGV6zWwM9onBw4dRDg4HiOMc/4ntf+4nfnMR0GPHotWSxJG2Jn0wPcYRtA3HujEv8AE9q/3E785h+x6Vt05V2XOtCyzm6pRYbzuHEwP6d+ST6NUgt0ppI2cTh9AwNM0elM9NrKlBSJapaUjBQUQXVwSxYbzwiv6sauWmWRNt1omv7MjtCQeMwg4fdHXdE/pK3BIKlqZDG8qjDluoGpEcfSfOTGqQ+LZF3XldxvtGBat3bTxBf4v4RxLs90M7nfvJqSepJ6xD6s6eTPlEh3kqIIOPZn1e5PiiDdPaSTZ5KlqqJYdve9xPVVOQMUbXew1SMqTcZYsVLXLS4M8SgaSg5/ErAcwkeJiIkIChemEkH1UjPeaV8Yj7PMM1a5iqlRcmvtAqUccg/fExJmou3mA64AYDh843KdNU4qJmSe5tnNlnSgkn1WcAH1tzNnHtlQTUOkF1EmEtQVspAClA1zYCsFrksjkz/GLeBWNqWWwgpYExQ+7nzAp4gxxKlFQJDM7Di0BKmrQokJHFJJ/hbxicgCrMkB5Z9VTlP3TuHDODtBE35j4sB1GLcIh/tyyzyrtal6B91a1iU0Ub0wjekKiJEZKWtRStJG4x5HKpW2lgc8cI9gWFO7v70U9n4wxpTFD/WMFzEgzR+H4wFpWYxCdl2dy++mcFIi5I+yKuqUGyHhT4CHJThZJJwJAywqG3jGPBanN66nkA3MUbd4cYIVPF3ZSm8A4O1uzBJBEGwx5bZ4KCke04pixofApHUxzZ5xSm6oEAUDsHDcDg/cecMWS1utLgJNQNkMCWOOeDQ7pO2G4qjnIMHcsww3mFcSXB9IoeYyaFZZ9yU1LdaQytkpujAb4LkoKpi1KDXdlLhn3q6nCBpVuShd1Y2juTuxoBAasMgKet5QIqUv3Ofg46wZqpp4ykoADi6DXewBA3Ow7hBtolpmy9kjhQUPH5RVNJzVypCiKKBCeRw+ELOCqQ2kjLa7lh9ImlgoyJKVOEpvqO9SnAfi14/xQ5qVrmJQ7CdVD7Cvd3B926KXaJy1KKll1lirmAB0whtKo4PSVtrPf0tHTnpY0p88/uze5U8BqsTliFD40iL1g1SkWsJvjs5gNwTENgxuXhgoCg8iIz7V3XibZmSrbQKAHEA4sd3CNE0dp2TaEKVLUCaLKfaDEPQ1wAihqdLjKPPV9JW0k9y/ZoyLTGhZtlmmXNSQxISWISsAteScwcYK1Z1fNsm9mFpQySolWNNycVVbkI2C23VAy5ktMyWfZUCRWu4jq4gHRGrtkkrM6VKuqSCHvFTA1LOojCj4s4i31o2uaH61N0nFq0vK4B9XdV02eyqk2js5naE3gEmooyXopbM70Z+sSitHyjKEo2dJlDBBCLobBkkwTLPtHE5nAcPrGAp2sVmSvs1WiWFuxF4UO7Bh1Mc+6c3cxXKpVk5Zb5AtZNW022UiWFmUZZBAuigZmu0o2DFozLWjQqbLaFSkLCwAD95L1ZWT503iNkE1KyUhSStOBBBboDTcRANu0XIWpM8yELmKYOtLgM5qCDhUYeUPTqOLtI7NHrp6Z92vBl+reqU61LSQhQk3hfmGiQl9pifWU2QeNbsVnlSEGXIQJaCsCmJuh6nElwamPZVoUs7RDDIMwbk4HeOUVjTmu0qSlIlkTJlTQ7KVKrUsQSATQeENKpKb2wJXr1+oTSt7JcfuWHSGkUISrtFXaVKtxcBq1wMZjrXrgu07CdmWGoPaIzPB8BEXpbTk20LvTFE5tkOkRsxUPCkll8mxounRoNTq5f4J/U/TXYWkP6kzYUOfq+PgTDmtemivYSbwS79KAcWFIrT9II1dWq4tNSymT1y746aVOLlv8GZ1+ntlGa7/AOCT0XICZbMSdkFgTxV3lh0g5NmxcM+RGMG2dAky2J4niTwhu0aWBF0JU9CnZxY18H746nlnmuwPo2TdmEZAEpfIKBDdDBVpWVG4ASBVTYvkOAavUQPKtChMBqaEEAcKHoQPGJLRlqvSg5N4KIU+Lg59GiJWHqRceRmwzbt5BdhtAHEF9ocnLjrAlsSSuhYqA6JAqW3knGCrXOWZh7MkABlFyHL4eUE2dBR6zKUQKkAnDCoyhkUsDtB2frL9Wg3Qs4faC5wlgeMNrmOaMEpqTTn+vTjC0XNBWSfWU5ZmKQLoFccIJLE5MVtpzxhQwiZtDrCiJYFsekPNPBI8zAemJQJDM4wfqDB0qV+9V+EeaoZ0ooJIBOIYPg74QERYZDyErS99ik5JybMZk/puhTbMVsUKcB8FNzBSxfwPKD+yNAcVKoBkM/AQInRyb8wh0KvE3k0Phj1g2sNe5wuxlwRevU3txoaR1OkNtLVdbizcawRKkTFJLTFuKZdDUQ2vRt9r5UsYgFVPy4PxiWuS4pdvR2heZfHqilMfeZiTSHE3TfUAFXSwOeAcA83EOmyIIIA2chl3QpcgIRsskDCAEGmyyQFpYHHmPjEdp6yJXKUoeqoMobiMDBtqnFCQVTLqfvs1ScAGMQulbeSkgOxoTdUAX/FAk7ZL9PT9SrGHlohZiqk7zDMvM/W6HTvpHEtOyeccR9LdrJI6Cxn35fpBUtakEHaBFcwQ+BByPGBCaxqehdCy7TYpPaJvfuxUDao4G0SyRwEJKVjh1mpWminJXTdiq2TXC1JbaTOGV9KSsf8AbxPODV692pSSm6gOGJ7Fd7d7zPBNo9G5P+TMvB8LtB/G4B6QJZdU5abQiQucJi1HaRLI2QKkqJwpkzmF+DujNdXQz+KKX2Ie36Qnz1DtFrmKJZKeP3ZaaA84S9SrZebsFuc6EV3l2jUtG6uSbO/ZyxX2mdY6mrcv7SN8e95P5PCuo+yKH1f08UYpL6/9GKJC5K2N6XMTQ1uLB/FgesTEvXG1pQwmEjiJWeO00aHpXQEm0D94gU9s0V+bFucUPT2gbJZ53ZKmrlApCkrLLSHoykpAUnmXeGU1LlF1PWUdRicc+1yDt+m500NNnqKR7AU/e2z58oBkWZc0shJLB2AdgMf7mL/o30by1ALMwzUliFS2I/L63dE2jQ0qRJXcSm6ASprpDtioLF9B60guWMIeXVKFJbaKz7WRjHa7s84V2h3x4+EdKD4RYbiXdnQrE5q5KSElZ9kmgzJz7iIgkgNXGDtFKVecJJHAOR4gf2iylhmN1xRnp+cp3LElw61lIJyOQrQdI7XOdILF3FGhiyyUzRe2jdLhJSUkEUcDPHGJKzyHIILi6Sx5sesdR4yCV8gEqchwb93Lpm5YgDCvzh+TYmU6FEuKuXDVu1qx4c4kZcpJAIIYhjTi748D3RH/ALOD3wSkkE0odrDA1Lb90FLAJz3u49I0e1VIdTuC/k8CzpCRNKlLQk3Qk7VcvYdgfMx3Nsikp9ZRIajquhnrQ0Ax6R0nRssKSSyi4cnFyccenTKIVg9oC17MvZQK7WKz97cHrv8AKD9AyTfJWzkNQUDZV6xx2NFJqkpNKZPTnHVimvMSHdQe98A0BWHlFxwTE4AKSeflChohlpfCvkYUFFQ4f89Qf2R5mFa7PepU8cfqscWZQ7VXIfGJMrDjDODEVysyvrnzUmkgqVg7gAjg9RyaPDLmTDSWpADu+JO6j0q/QRY1kRyshojxkN12KxOFol7IlFaXxqKZ5VMcrtClC5LlTEqVQqIYJGfM7otV4MISG3QwNyIn7KquyQORiPnlUsXZiVKD0KRjwLkVixqO10j0gHFor7jplQn2xSh/lTLygQ1LoNWJVmA+Ue6T0aVyw6S43gh4tc0inMR5aS4wgvKsGFTbK8cMyWdJmooUln3/AFlHEyY4AGUXa3WIFJpFM0poy6q+ksRQ8aCKHTzg9BpOsSp4qZX4/wCQZZrF+9H2tsuVKmS7QpAlywVgrJZi2A9ovkz1DRn9nWpSwhgVKoManIdcOscaW0bNTL25aki8HLUzaoPCKvRk3k1NbrtLqdNKKlnlL6l91i9KEy0C7Znlyz7bMsjgPYHjyinS5ykkKBIUDeCgagvi++Iyzz1ISAWIAbcYO0SlVpUUSg6gHLkAYgYnnE9FrgOi1uhp01G9nbN1yy1aq66GyInBSVTCslSSVUCmzSd5LkgvE/ZPSmPs6zMAFoD3EpSq4qguuXpV84z3S1kXZikTQAVOQxB9VnwwxERf7WlvjWEdBvsSpHp1S8nNXb8l507r4u1WTsVoZajtqSpkkA0F2pIIoQTFWmLKqqJJwclzQMMekP6D0bMtaVKlXQEm6bxILs+45EQDpZSrPM7OYNqlQdkuAceRGUMqMlwi6lq9Bp77JKzJzQGts+xl5anRiZavVPL3TxHjE3rF6SZdtsYEp0zFG7MQobaQz+tgpNMRmzgRnsycpTMw5V84K0Nq1OUL6bt07NSRnjh6oY1hv6e6u+TK1Gt0tTVU5xWFy7cijpdrEv1jjhj8IHmGYFKRQXSUnOoJHwh+z6HK1C8okP8A3ho0WvmOvWdbp7bUcv8Agcs1jXNVeBN3c7PvzdotGi9HqQk0YkZN84c0Zo8UoAImLIhLZZ+cXRieWr6iVWTlJkZZp80AtKJUkACrJNQKPhvNIOR2swAJlmXVyoscmIABz3xMSGuhi3QGHX+8Pyjj+kWWOffnAFI0coAMmmBqOPHCpiPXfl7JlKIDsoEFwSSxq4IJPhE+FVxbu7vP6EKelx62ZqwfgMYIrlkrLz1u0lKQaAlQcAuCSMzU55wQZSpWMsqoKgjFqg13vExdJavgOH6w8XPtb8t+DcoFg3K/2sxVewVfIxfZ73+EG6MsKkKBUBmVGmJBiUkrqav0GYT3Z98Mz1/eGWQyFfGIlYDqXwxu0y6pL/TQoanz6pev9oUQVBE6yJDkBicwS8EdgOOG8woUDsGw2tPPvjxcKFAuQ5MoAlsz8SPhDqB5QoUM+SI9CRuEeTZIuvmPmBChQq+YZjEhIYFg7fOJCzyU3SWBc5gfWUKFBYoxarKkpOyO4Q5NsSG9ROHuj5R5CgLgYq2mLChN4hIBS6gQA4MQtmR9qKZc0kpd6FjRmhQojGJmz6iWUsSlZ/jO6Gf8GWaSb8tKgag7aiDnmd4GEKFDMg7ZdW5M0hS03qnH+3AQZbNWLOVIT2aWAVRhvTwhQogCI07oGVKKezdLu4BYZbhHOjtWZC1utAVQesxyHCFCgJjExaNASGYSkDCoSAe+IlVkErZQSE7n+XEwoUTsKPWWSAlxiceNS/N4kUShuGG6FCiEQbIlAJDAZZDcIITLDYDuHCFCidwCmyheAyfcIVqki6KB6VYcY9hQQMFXif0jm1oAwAw3DdChQCHMiSC1Mx4wTMlilBlkIUKJ2ANiSHTTf8I8XJG4d0KFA7APZVmTdwHcIUKFEY8e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eg;base64,/9j/4AAQSkZJRgABAQAAAQABAAD/2wCEAAkGBhQSERUUExQVFRUWGB8YFxgYGBgcGBgcGh0YHBgbHRgaHCYgFxojGhgYHy8gJCcpLCwsHR8xNTAqNSYrLCkBCQoKDgwOGg8PGiwkHyQsKSwsLCosLCksLCwpLCwsLSwsLCksLCwsLCwsLCksLCksLCwpLCwsLCwsKSwpLCwsLP/AABEIALQBFwMBIgACEQEDEQH/xAAcAAABBQEBAQAAAAAAAAAAAAAEAAMFBgcCAQj/xABGEAABAgMEBwQHBQYGAQUAAAABAhEAAyEEEjFBBQYiUWFxgRORobEHMkJSwdHwFGJykuEVI4Ky0vEWM1NUosIXQ0SDk6P/xAAbAQACAwEBAQAAAAAAAAAAAAABAgADBQQGB//EADERAAIBAwMDAgUDAwUAAAAAAAABAgMRIQQSMQVBURNxIjJhkbEVgaEUQsEjM9Hh8P/aAAwDAQACEQMRAD8Aox1hmAvcQzZKMJWsC3Sbg/NETNnEhhQeMEz0G6cKMfrvilwSawCEm4tskP28r/TT+eGf2nUkyUVL7zEaZuD4v0hTlbmh9iKvUZI/tbEGTLrTMQxa7YV+yhPKOJ6SUk0yPe8MFeDjMYQIpFlSTi7I8M3gO+ESdwaPJ8xy2Ah6cCAcKKHiIYildNnSbeQfVlgcv1jybbb3sSsck/rDK1jZff0hlZKjuzaDYrUwo2kf6cvuPzhmdP8AuoHf84aWsgsCMYsmqeoc61kTFEy5PvkVX+BJx/Eac8IEpxiryZZluyK7JlLmLCJaL6jglKSSegi5aG9FM6YxnqTKB9lO0v8ApHjyjS9B6tSLKhpUtmxLOtdAdpWJxwoOESV4JKXa8zkB3fpljujJra+TxT+52Q0/eRVtGejWyScZd9QxMw3uWyxD9BFgl6OQiiUpSNyQB4Fx3QakmtQgYl3J82HeY9nyUpAJ2y+FWJOHBukce+csyZdaKwkCrs6WNMaMAQ74YUxh+eg3a1wvceNOLGH5UkO4SlA3ACp30whwDGEaDcjlWVJxQCd5SPMgmArdq3InBpktKnwvAHxU5HS7ElapV0HZr7wwbkIcIYgAgE54h/PxhotrhkdnyZ1pn0VSy5kKVL3jFD7mUXH5s8IoemdVLTZXUtAUj30glI55o6gRv6pmIUGel5Ltu3ecMrkJUE0TVwTl3ce6OilrakMSyiudCL4PnFM3Jk90OJtB3I/LGna1+i9C3mWdpUzcP8tWeA9TmKbwMYy+22aZImFE1CkrGIPhzG4jGNilXhVV4nDOEoMeRaSC91B5ph4aQVgEShh7MCIJLuXZo57YoUWizuC+Lhiber3ZX5RnDidJKHsS8vZfDrSBpdpBJObR1KUSFu2Q8RAaSQIyblYI/bK3a5LbddP0I7Tpxb0TJHC4YBtCCFn5RyFVO+CkmRyd7IkJWmZoF0BDD7r98eftmcKbA/h+UCWNRUF9D3EfOPbUkpWWbAHwEJZXsO29tx9WmZ2ak8rtI7Tpeac0/lw74BCnJ+t8O2aWdquQy4iJKMUhYSk5WY7L0rNqAUhvuA4woDmqIWpqVjyCorwJKUr4HOwMSS0bB/An/qIY7NrvGCpgord2Sf5kQZcokHiXsQ0wUEOLAw+Eerl0H1lHsserDlF3YNXIIlEkHBPiCcICmgZP1bKJS2qeWf4P5VRHTRQdYrg7l9W6f7IYWdoHdBtpSyC71u+RgNQ2oOtx2Py+RhpPKDBfCyOmJbB8YRmVwOEezj9dYtWoeqX2qcZkwfuZZZv9RWN38IcE8wM4FSahHcxIxcnZEjqP6PxOIn2lJKMUSz7f3lYbFKDOuQrq0q6Bs7ITjTClBuDA8hDQZIbv+sGDDhTcACpALhRGJ2U5vkSN+J4UzrHn61V1pZ4NaEFBD0sFbgG6HxPrH5Dx4DGOStPq+7uxJz4k/OGNKaQlSUrmTlFJdnCuA2QM1cuNYzvTuvs2aCiT+5lcPXPNWT8O8wIU28I7tLoquqfwrHnsXvSms0mSm7OmpSc0J2l8roFN1Yqts9JNf3UoncVlI63Uj4xRnhPHTGilyeipdHoU81Mv7Iss30h2o4FA6E/GCp+s1tlSJM8qSUzipnThdLCr5sT0ipyZRWpKU1UohIG8ksPExrGt+rw/Z/ZIFZEtJTx7MVPUXu+C4RVsHPrY6ahOnFRWXn2KtZPSdOFJkqWsZsVJPi48ImtH6+2VbBYVKORUApI/iTVuYjMQsbxHQVEdKLOyp0vS1OFb2ZuEi1omMpCklKs0kFJP6x6bOHdDINbzYHcboIr4xi9i0hMkqvS1lB4HHmMD1i9ava+pWyJ7S14BY9RXP3fqowjnlRaMbVdJq0VuhlfyW1E8uQWB7wrik9NzhsM4gdYtWZFsl7SdoYEDaQc264owOTEuZifduqDPeIIJxBpgRgxrTjHstw4VXiWrvf68HapNwd4mO0pKzMF0roeZZpq5cwZBSVD1VpcMoHMeUBWhIvRtetGraLTLKDQ+shWaVZnkSNocHxCoxfSVkXKnGXMSUqSpiPrEMxBjd01dVV9TOrU9mBuUaloIsqHTMx9nz/SA5SmiQsR2Jn8PnHRLgqpr4kN29G2RA6Uu8H25P708/nAkvHrETwVy5Y7oyS4mfh/7JjvSKdtuCf5RHejfVm/g/wCyY80mP3vRP8ohf7ixv/T/AHA0AAnGCrEHC8tnHqmGEJcnrBNklsiZyHmPlBnwLTu5oFtSP3iqZnzMKHp6HWeZ8zChlwVyeTorGzwpjBa1i5/AP5hEUpdTwJ84MVMdFfd8j+kJPsX01z7DMplKQMia/XKG72HGOJJ2kvg4844eo4RYV2RKWua8vkEeRGMBEuf4SeoBPnDtoOz0T4CB0HazwPkYSPBZUyxTMekPW6ZQ8x5QKVw7alODzHlBfKBH5WF6C0b9ptCZZoCCVNiwDn665RuehLGiXLCEXQA4ADBLkPRufXHc1S9FWrglyjaFDbmjY4SwfNSgTySnfF8nUZKWSVmh3ACp7h3kRja2vvlsXCO3T07LczyXLvE1YAsKYn5DDm+4MPpvSyLPLVMWWCWAwcn3RvUaDv4wVPASMSEgviGb2q4sz90ZLrVrCbVOcUlJpLGTZqbefJo5qcNzNjQ6N6qpbsuQTTOmZlpmX1mnspGCRuG87znAEKJfV3QJtRmhLuiUVJ4qcXR1rHckkj2UnT0tO/CRExaNVdchZ2ROlomS95QkrT3jaHDHduisJSTgI5iNXJWo09TDbLKN+0Zb7PMSlaJcopNQpCU/Kh8YKmTpaluSClsN5rSKD6M7JdkLWXeaum5kBn7yruEWQaUkqmGSmYkzEByl6j58Rk9Y5Z1JRdubHg9RplCrKELtI709p+zWVF5UuWPdF1JUrklvHARkusWsy7WtylKEA7KEgDqSALx8ImvSXo9psucMFpuHgU1HeD4RTgIvhdq7dz0vSNHSVNVuX9ewo8gtOjJpWlHZrC1EJSCkhySwxG+C9aNDiy2lUkFwlKa7yzKPVQUYsNj+pp+oqaeXd/YmNUdbbhEmcXRghR9n7pPunDhyw0SWXS7sRjnTLPcxx3xhrRoeounu2R9nmHbSNhWZRmHzI8usclan/cjB6r09JetTXuv8lqWjEGhT3b0kPiMKcxVopmvuraJ8srSAZqfVWKUS5ucRVTbqbovMxw5vVffiPgf03wwqzhyr1XryIwJ6nueKaVR0pbkeanBTjZnzrKA2eLwfY1gIW2akjxiT1+0GLNaQpCbsuaCpI9xTkTJf8Kj3ERB2SYbv8Q+MehUlOF0ZiW2eR62l5ivxGGSmgO9/AtDFonuo8yY9XM2UjgT3kxYJbIdo9bImcQB/yTHmkVPNVnUeAaGrF6quJA8X+Ec2qZtk8TCr5hpfKh3swEJVvUod135mHLGui+afMwMuaQhA/EfFvhHVkVQ8SPOJLKJD5kdzUi+ab/jCgabPN7GFBKmshSbETeUQMd5zrHZs6mZh3l4FMihqe+BkrWd8M15FW58MkJ9gKCCADniekOSrFePqoFN6vnEddWcQY7CF7jAwNtl5D5lmLMyd2Kvr+0eCxsApk1G9WeMATEK3Q+myA7++Gir8Cy3LlnSrDUYVLZw/ZdFKmzESgzrUE55lvnAFskXUuHd4svossPaW0KVhKQVdVMhP85PSEqvZFsenGUmlc2bR0lKEhKRdSkBKfw3Rd7kpT3w5JUFKUpjQXU8ACQpuZcfwiPV2pgSaEB+tWHwhqYsoQUgMwZ+DY8zXrHmct3NnhFY9IGmbkkS00VNpxuJqrvJA5PGcRYte5oVagxoJaQ3u1VT4xXY7qUbRPcdKoxhp013yPWSeELCihKwPZWCUnmxB8Y1jU+3yZlnVNl2eXIZVxV0AXiAD62aQ+bRkUSEzTazZ02cbMsElQHtkl3PAUDcOTNJNrAvUtC9Sko83/j2Lf6RtNzkkSEgS5S03iU0v1qktgBRxm45RQCIMnaVmLlplrUVJSXReqU5EA4thTgI8naMmIQlakG4uqVM6TwcUfhjDRTSG0dFaSnsnZP8AJN2vXBSZCLPZnQhKQlS8FqPtN7oKiTv5RW0TSkhSSQoFwQWIO94P0xoVVm7NMykxSb6k5oB9UH7zVIycCI4iIopFulpUdm6nlO+fJYLbrWbRZVSZ4dYZSJgzKclDeQSHHdnFeAiR0foZU6VMWiqpdSnMpzI3kbt3KOE6Hm9kZ1wiUPbVRJcsAl/XL7niKKXAtF6ei5Qi7Z4+r8e5ovo10vOXIX2qv3UlghSsXZylzkkNXJwI51y0/Ks6Ug2WVNWt2UtKSKMXJIvF7zsG5xm83SUwy0yio9ml2QKJclySB6xfMx3aNKrmSUSlm8JZdBOIBDFL5pwbdCbXuvfBmPpDdf1XazfCxgGnTbyiWSHLskAJHIDAQ5YraqVMTMQWUkuPkeBwhiFDs9F6a27OxtWi9IpnykTED1g44Y3knkQRHYSxUMMSnkcRyCu5xFQ9HekWlqlkttuHyvAeDgxcJswkuQAxxBfEAH64RnTjZtHgNVS9GtKHhlU9IGiO3sqiwdJvp4KQNr80rxRGRplt7Qx3R9B20gyzSidoDlVu5xyVHzzp6wmRaZsoYIWoD8L7P/Fo1On1LpwZkamOVJHaZIJZ09wjuZZgfaEC6Pk3gXyMG/Yk7o0zjz5GpUoDBTZ5R7dHvDwgJSS5A3x0Zat0ANmGIw9fCmUerSG9fyiPuKEdFKmiYJaQSJSfeHhCjmx2cFNQ8KDYH7hcyYli17DdFl0XqqgpSVXTgSK92P1XdEujQKADsjA7olpVmCWb6+vrAxXuuMo7eCGn6Bs90jsmLFqq3c+X0qnCNV5LPQPUC8fn9NxESk0MFb/r5+PER19no9H+vkfpogxDWjViSxZu/wDX6rFS7dIFUqeNFMjCn19fWMDDRaLrlIrwgptcAlBS5M8mzAspDFr1X3RpOoFgQjtFISElgDTGiz5gQBadFJAcJAqIs2pdlARMIHtDwFfAxzauX+kyyhBKSJ2alyxwJHKigfImPdLqaWo5lkjlWvdeglNmqMNkufh8DEXrNaimQZuQqkbwAS5506NvMYkEadtzsjLtPz79omHcbo/hAHwMR8dTZhUoqOJJJ5mpjkRoLCPomnh6dOMfCR7ChQoJeIRqeoFkXIszzlBKZigqTLI2iN5c0BLEDHE5xloMPfbF3wsqJWC4USSQRUFzAkm0ZnUNJPVU9kXZdy9a2SbFNUVzZ60T6k7JViTQoAwegqIoqJaL7FZCH9YJctvukjueCNNaS7eaZjNeAccWF7peeAREje2ROn6WVGkouT9vHsaXqj9gQWs65q51CSp0uMGuMwTXe/GBvSQJs+WiYhQVKlk30pxScAosfVApwrvpTND6WNmUtafWKClJ3EtXoHPNoBlz1JJKSQ+LEh3xffAs7/Q4o9LqR1LrKV7W5zfycQoUKGPRCEJ4UKIEn9Tpn71aXYlDp3OCG8CY1JW0ncCkHgeHCg+MYzou0mXOQoe8AeINCI2WybKEn2SA74pPyPx3GOSus3PHdapONff5X4BgXBfPHzPk0ZlrZoVKrSVKZ1IS9MwkJPimNSVZyAQaFy3Ulvh4xTNaJIForu/7rMWaB2q2PPajMDN5sjslqSASKZNHSJ59w9x+UXKz2UEmgy+vr4QbJsSdw+vrx4xttsz9qZW9FaAStAUUsTWqYO/w4ijgeAiesyABy+vr9I7mjD6+uXSFYxX7PoFAYiWlRwZgRueojuZo4MXkIw9xPy5fTxNWIYnieP8Afnz3wSoUP19f33RCGb22StE1QTKLO9BTDhHkaALOCov9dIUDcxdiZH6RtVokgXkpIUbouiuD7+cPWO3Tl1CWben9frzntKSqy8zeOPLgIJscpnvNCO9sMe5V7QJ11ruNMCfj9eXaZ05nKcnw+Z+mEWxaUnd3iGZsocMR5xFusC6Kt9onNhh939YaNqmsA3/H9Ytwkod3A6iBbRZQ2EBbg3RUbRaJxGFH3busW/UGarslOK9oX5NL/WIyZIFXYdeMSerE8pUUpbaUW3AsK9wJbOKdUn6eSyl8xZlkMQaITVZ8bvLeNzDOIfWpBVZJqy+0hTJI9UBKm4uWcvnyiWnCqUjAF64kgip6l+fKGbdZxMlKQcVXk97jyr3xkxfxI0YPbJMxKPYSksWOIoemMKO8+kQd0mKFCj0CINc8hQ4iUTkTy44d8atb9QpFoUFkrQyQgJTdAATQey78zAc1HkzNX1CGmklLvcyWFGo/+LbP7838yf6I9Hots/vTfzJ/ohfVic363p/qZaTHkan/AOLbP7038yf6Ifs+o0izJmKF9d6WpBSopIIIfAJBdxvgerEWXXKNvhTuZNCjtchSWvAh94IwoceNIbiw3ITU1dChR7HkQYfsKL02WN60jvIjalbJBSH2T2g3gZgYEja5gNubKNTLH2tukJyCws8kOo/yxrc0gioYhJbfXd1Ec1fseS65NOrGHhfkbIwYvmhXTA/XiIoGuSZv2gXGwYvi5Us+TRf0SwAQXYseTgVG6oPIxStMzwJqrxHrGvJw/CDo/wDdPNV/kIKzyLQN2WQ5boNTZLSBRQ/KPlBUu2Jpj3GJKTNDY0jXd/JxXIKRZbS3rY/dHyjqZZLSfaB6D5RYUTUADaT3wjOTWucC0iXK1Ks9oSS6uOAzd8ofXJtO8F+XyiaFsQ+I6w/ImJWaEEtXwgWlcl0VywWe0TJqklQSAl3YHMDdTGFE5MlETKOCQcDxEKCC4/b1qCpbsanhl1hjShCkpcYE7+HdBNoJVMQCMHzfd3QxpVLJZwMWf9IKREyJs9lUp7qVFveDdys+YeC7IhV+6t0v6r15i8McoElW2etVCJaRwCn8WbjDxtwQ14pUHqzh+hoTyMNcGTwTSJiEjAgk9Czc4LnzqAPwpAR0mh6hT5OhTx6vS3af+m4xCmun64MIW41mD24gKNGoMeQfrDurVvBmfuzUMrAs1Qojp4tDNpIUpwW4Hl3GBLNNVKmJIGYYe7XdufEQtWG+LiNF7WmacEguBjiA+4C6K5P5x1e2SHqapfOg+MC2acFpSRUEBuWQ8k8yrdDshnUDRwLpbOvdU04ERg2szQ7GVa46M7G1zABsrPaJ5LqR0VeHSIONy0roxFps65S6Apf8CgKEbiDl84yvQWqcy0T5kkkS1SnvkgkAghLUOZfujvjJONz1vTupwdFqphx/BBR6DF/T6J1Z2gdJZ/qhxHonD1tBbNpdfFRiepDydL6xpbfN/DO9SLMZUorTNkTAqrBLqSoGgvFizF2IoTTebXI0qsDEJ5IH9URmr+pibJfuzFLC2cKSKNe3GvreES32SrPXfngxGOFRHPKpnB5DVSjUqykne/0HBpRX+p/+Z+cL9pq/1f8AgfnC+xfpTDlWkdCy0bxavnC+rI5diOP2kr/VP5D84bm6RUf/AFFH/wCNPxVDn2I/Q8WfGOPs9Wevic2Nahonqy/82TYina82Xth2ky0SkXU7CVSwlSlO6hfSCTsmid/fGdmNb0/qQm1qSpS1oui6LoS1S+BiHPooH+4LcZY/ri+NWNsnpOma+lp6e2cn9uPsZ3CMaF/4oH+4P/1j+uI+z+j9X7QTZ3vywgTlqZnQCxSwJYlQuiubw8Zxk7Jmt+raZptS4VyS9G2gFITNtMxJS6OzlOC5vVUsDddAY84tlrmXiAxGDcQ4JI6AxI2maCbqfVIdLYMcfhEXNmFS72ASCkDi+0eQYdCY46st0vY8hX1EtTUdWXf+BybPooZNR8/7OIy7TloeYLjqSk+FT1rTpF81jt3ZWdRq52UgYuXHgL35RGczSpSiCCE413b6Y1oBHZoaeXM4NRL+0P0fbiq6W9aoy74PFtZagRiBnR4jZE4D1XvDDMnmcEjvhxNqVh2ROZKVh+rjhGlwcp3MnqKyAKXafi3cX+ESE6WosENxJwPdjWBZFru17BRPEg/GPZuk1E1Fyj7yH5ZcawNxLHFpsi8SpS8mSQkDoMu8xM6FsbJxxH9ukQK5c5BCgsqB94huYYeEWHQayEs7lq5YnyggbCpkjbHI/CFHZUTMGVDx3QoCYpwmeBMDg4HIcIG06pyhSQaE0HFv0ju680DCh+Ee24hJQ9ak0I+sRBSAiHtKSf3Ypmts6O3lHkqzNPCj6rMngWL9aR7KtIvr/drVgXCk4lzmNxEcl1rQLikoSSSHBJLNkAwAKoisPkMVP3B4YtgYXsWrswTMQEhylRTmAWamLtWPDZgUOE0yqXD+rAsQj7WUeteBQcx5R0ZIa9LLgCqVP8agQ7Z7PKcCYnbFTTuzrB81aMWNOQcZjOkGzDcL1dtwUm7hiUgniyk9Ce5SjE+EGhD/ADavfSo5bozxVo7KahSMnI3KJqH4FLg72i/aH0mmfKSsVvAFJzY0D72qDxBOYjK1dLbLcuGdVGd1YOvOUjC8bx5JbzN3vgHRWigi0Wi0XgoT7hDezdBBD5vQxzpvSos8pc0timWl95NS2bOT/BElY5gZKUkEBID5KDBuVCDHMnZWfDOi0ox3LvgIM0DOPO2HHuMUfWqTpGQq/InTJkknAIQVyz7qgEVG5XfvNRma4W0EhU+YCKEEJBHS7FnoO3Joafp8tRHdCUfvk2WZPp3ZHOGUzQ7kb+9k/rGO/wCMbZ/uJnh8o5OttsP/ALiZ3j5QPQZ1/olfyjapVopXHgDw/tHCZ7qzZ2Zqd7YvxjGP8V2z/cTfzQRM0xpBMsTTMtAlqwWSQku7MehhvQ+pXLpNSLs5xNhmWjd4gw2pbEkeRxjGV6zWwM9onBw4dRDg4HiOMc/4ntf+4nfnMR0GPHotWSxJG2Jn0wPcYRtA3HujEv8AE9q/3E785h+x6Vt05V2XOtCyzm6pRYbzuHEwP6d+ST6NUgt0ppI2cTh9AwNM0elM9NrKlBSJapaUjBQUQXVwSxYbzwiv6sauWmWRNt1omv7MjtCQeMwg4fdHXdE/pK3BIKlqZDG8qjDluoGpEcfSfOTGqQ+LZF3XldxvtGBat3bTxBf4v4RxLs90M7nfvJqSepJ6xD6s6eTPlEh3kqIIOPZn1e5PiiDdPaSTZ5KlqqJYdve9xPVVOQMUbXew1SMqTcZYsVLXLS4M8SgaSg5/ErAcwkeJiIkIChemEkH1UjPeaV8Yj7PMM1a5iqlRcmvtAqUccg/fExJmou3mA64AYDh843KdNU4qJmSe5tnNlnSgkn1WcAH1tzNnHtlQTUOkF1EmEtQVspAClA1zYCsFrksjkz/GLeBWNqWWwgpYExQ+7nzAp4gxxKlFQJDM7Di0BKmrQokJHFJJ/hbxicgCrMkB5Z9VTlP3TuHDODtBE35j4sB1GLcIh/tyyzyrtal6B91a1iU0Ub0wjekKiJEZKWtRStJG4x5HKpW2lgc8cI9gWFO7v70U9n4wxpTFD/WMFzEgzR+H4wFpWYxCdl2dy++mcFIi5I+yKuqUGyHhT4CHJThZJJwJAywqG3jGPBanN66nkA3MUbd4cYIVPF3ZSm8A4O1uzBJBEGwx5bZ4KCke04pixofApHUxzZ5xSm6oEAUDsHDcDg/cecMWS1utLgJNQNkMCWOOeDQ7pO2G4qjnIMHcsww3mFcSXB9IoeYyaFZZ9yU1LdaQytkpujAb4LkoKpi1KDXdlLhn3q6nCBpVuShd1Y2juTuxoBAasMgKet5QIqUv3Ofg46wZqpp4ykoADi6DXewBA3Ow7hBtolpmy9kjhQUPH5RVNJzVypCiKKBCeRw+ELOCqQ2kjLa7lh9ImlgoyJKVOEpvqO9SnAfi14/xQ5qVrmJQ7CdVD7Cvd3B926KXaJy1KKll1lirmAB0whtKo4PSVtrPf0tHTnpY0p88/uze5U8BqsTliFD40iL1g1SkWsJvjs5gNwTENgxuXhgoCg8iIz7V3XibZmSrbQKAHEA4sd3CNE0dp2TaEKVLUCaLKfaDEPQ1wAihqdLjKPPV9JW0k9y/ZoyLTGhZtlmmXNSQxISWISsAteScwcYK1Z1fNsm9mFpQySolWNNycVVbkI2C23VAy5ktMyWfZUCRWu4jq4gHRGrtkkrM6VKuqSCHvFTA1LOojCj4s4i31o2uaH61N0nFq0vK4B9XdV02eyqk2js5naE3gEmooyXopbM70Z+sSitHyjKEo2dJlDBBCLobBkkwTLPtHE5nAcPrGAp2sVmSvs1WiWFuxF4UO7Bh1Mc+6c3cxXKpVk5Zb5AtZNW022UiWFmUZZBAuigZmu0o2DFozLWjQqbLaFSkLCwAD95L1ZWT503iNkE1KyUhSStOBBBboDTcRANu0XIWpM8yELmKYOtLgM5qCDhUYeUPTqOLtI7NHrp6Z92vBl+reqU61LSQhQk3hfmGiQl9pifWU2QeNbsVnlSEGXIQJaCsCmJuh6nElwamPZVoUs7RDDIMwbk4HeOUVjTmu0qSlIlkTJlTQ7KVKrUsQSATQeENKpKb2wJXr1+oTSt7JcfuWHSGkUISrtFXaVKtxcBq1wMZjrXrgu07CdmWGoPaIzPB8BEXpbTk20LvTFE5tkOkRsxUPCkll8mxounRoNTq5f4J/U/TXYWkP6kzYUOfq+PgTDmtemivYSbwS79KAcWFIrT9II1dWq4tNSymT1y746aVOLlv8GZ1+ntlGa7/AOCT0XICZbMSdkFgTxV3lh0g5NmxcM+RGMG2dAky2J4niTwhu0aWBF0JU9CnZxY18H746nlnmuwPo2TdmEZAEpfIKBDdDBVpWVG4ASBVTYvkOAavUQPKtChMBqaEEAcKHoQPGJLRlqvSg5N4KIU+Lg59GiJWHqRceRmwzbt5BdhtAHEF9ocnLjrAlsSSuhYqA6JAqW3knGCrXOWZh7MkABlFyHL4eUE2dBR6zKUQKkAnDCoyhkUsDtB2frL9Wg3Qs4faC5wlgeMNrmOaMEpqTTn+vTjC0XNBWSfWU5ZmKQLoFccIJLE5MVtpzxhQwiZtDrCiJYFsekPNPBI8zAemJQJDM4wfqDB0qV+9V+EeaoZ0ooJIBOIYPg74QERYZDyErS99ik5JybMZk/puhTbMVsUKcB8FNzBSxfwPKD+yNAcVKoBkM/AQInRyb8wh0KvE3k0Phj1g2sNe5wuxlwRevU3txoaR1OkNtLVdbizcawRKkTFJLTFuKZdDUQ2vRt9r5UsYgFVPy4PxiWuS4pdvR2heZfHqilMfeZiTSHE3TfUAFXSwOeAcA83EOmyIIIA2chl3QpcgIRsskDCAEGmyyQFpYHHmPjEdp6yJXKUoeqoMobiMDBtqnFCQVTLqfvs1ScAGMQulbeSkgOxoTdUAX/FAk7ZL9PT9SrGHlohZiqk7zDMvM/W6HTvpHEtOyeccR9LdrJI6Cxn35fpBUtakEHaBFcwQ+BByPGBCaxqehdCy7TYpPaJvfuxUDao4G0SyRwEJKVjh1mpWminJXTdiq2TXC1JbaTOGV9KSsf8AbxPODV692pSSm6gOGJ7Fd7d7zPBNo9G5P+TMvB8LtB/G4B6QJZdU5abQiQucJi1HaRLI2QKkqJwpkzmF+DujNdXQz+KKX2Ie36Qnz1DtFrmKJZKeP3ZaaA84S9SrZebsFuc6EV3l2jUtG6uSbO/ZyxX2mdY6mrcv7SN8e95P5PCuo+yKH1f08UYpL6/9GKJC5K2N6XMTQ1uLB/FgesTEvXG1pQwmEjiJWeO00aHpXQEm0D94gU9s0V+bFucUPT2gbJZ53ZKmrlApCkrLLSHoykpAUnmXeGU1LlF1PWUdRicc+1yDt+m500NNnqKR7AU/e2z58oBkWZc0shJLB2AdgMf7mL/o30by1ALMwzUliFS2I/L63dE2jQ0qRJXcSm6ASprpDtioLF9B60guWMIeXVKFJbaKz7WRjHa7s84V2h3x4+EdKD4RYbiXdnQrE5q5KSElZ9kmgzJz7iIgkgNXGDtFKVecJJHAOR4gf2iylhmN1xRnp+cp3LElw61lIJyOQrQdI7XOdILF3FGhiyyUzRe2jdLhJSUkEUcDPHGJKzyHIILi6Sx5sesdR4yCV8gEqchwb93Lpm5YgDCvzh+TYmU6FEuKuXDVu1qx4c4kZcpJAIIYhjTi748D3RH/ALOD3wSkkE0odrDA1Lb90FLAJz3u49I0e1VIdTuC/k8CzpCRNKlLQk3Qk7VcvYdgfMx3Nsikp9ZRIajquhnrQ0Ax6R0nRssKSSyi4cnFyccenTKIVg9oC17MvZQK7WKz97cHrv8AKD9AyTfJWzkNQUDZV6xx2NFJqkpNKZPTnHVimvMSHdQe98A0BWHlFxwTE4AKSeflChohlpfCvkYUFFQ4f89Qf2R5mFa7PepU8cfqscWZQ7VXIfGJMrDjDODEVysyvrnzUmkgqVg7gAjg9RyaPDLmTDSWpADu+JO6j0q/QRY1kRyshojxkN12KxOFol7IlFaXxqKZ5VMcrtClC5LlTEqVQqIYJGfM7otV4MISG3QwNyIn7KquyQORiPnlUsXZiVKD0KRjwLkVixqO10j0gHFor7jplQn2xSh/lTLygQ1LoNWJVmA+Ue6T0aVyw6S43gh4tc0inMR5aS4wgvKsGFTbK8cMyWdJmooUln3/AFlHEyY4AGUXa3WIFJpFM0poy6q+ksRQ8aCKHTzg9BpOsSp4qZX4/wCQZZrF+9H2tsuVKmS7QpAlywVgrJZi2A9ovkz1DRn9nWpSwhgVKoManIdcOscaW0bNTL25aki8HLUzaoPCKvRk3k1NbrtLqdNKKlnlL6l91i9KEy0C7Znlyz7bMsjgPYHjyinS5ykkKBIUDeCgagvi++Iyzz1ISAWIAbcYO0SlVpUUSg6gHLkAYgYnnE9FrgOi1uhp01G9nbN1yy1aq66GyInBSVTCslSSVUCmzSd5LkgvE/ZPSmPs6zMAFoD3EpSq4qguuXpV84z3S1kXZikTQAVOQxB9VnwwxERf7WlvjWEdBvsSpHp1S8nNXb8l507r4u1WTsVoZajtqSpkkA0F2pIIoQTFWmLKqqJJwclzQMMekP6D0bMtaVKlXQEm6bxILs+45EQDpZSrPM7OYNqlQdkuAceRGUMqMlwi6lq9Bp77JKzJzQGts+xl5anRiZavVPL3TxHjE3rF6SZdtsYEp0zFG7MQobaQz+tgpNMRmzgRnsycpTMw5V84K0Nq1OUL6bt07NSRnjh6oY1hv6e6u+TK1Gt0tTVU5xWFy7cijpdrEv1jjhj8IHmGYFKRQXSUnOoJHwh+z6HK1C8okP8A3ho0WvmOvWdbp7bUcv8Agcs1jXNVeBN3c7PvzdotGi9HqQk0YkZN84c0Zo8UoAImLIhLZZ+cXRieWr6iVWTlJkZZp80AtKJUkACrJNQKPhvNIOR2swAJlmXVyoscmIABz3xMSGuhi3QGHX+8Pyjj+kWWOffnAFI0coAMmmBqOPHCpiPXfl7JlKIDsoEFwSSxq4IJPhE+FVxbu7vP6EKelx62ZqwfgMYIrlkrLz1u0lKQaAlQcAuCSMzU55wQZSpWMsqoKgjFqg13vExdJavgOH6w8XPtb8t+DcoFg3K/2sxVewVfIxfZ73+EG6MsKkKBUBmVGmJBiUkrqav0GYT3Z98Mz1/eGWQyFfGIlYDqXwxu0y6pL/TQoanz6pev9oUQVBE6yJDkBicwS8EdgOOG8woUDsGw2tPPvjxcKFAuQ5MoAlsz8SPhDqB5QoUM+SI9CRuEeTZIuvmPmBChQq+YZjEhIYFg7fOJCzyU3SWBc5gfWUKFBYoxarKkpOyO4Q5NsSG9ROHuj5R5CgLgYq2mLChN4hIBS6gQA4MQtmR9qKZc0kpd6FjRmhQojGJmz6iWUsSlZ/jO6Gf8GWaSb8tKgag7aiDnmd4GEKFDMg7ZdW5M0hS03qnH+3AQZbNWLOVIT2aWAVRhvTwhQogCI07oGVKKezdLu4BYZbhHOjtWZC1utAVQesxyHCFCgJjExaNASGYSkDCoSAe+IlVkErZQSE7n+XEwoUTsKPWWSAlxiceNS/N4kUShuGG6FCiEQbIlAJDAZZDcIITLDYDuHCFCidwCmyheAyfcIVqki6KB6VYcY9hQQMFXif0jm1oAwAw3DdChQCHMiSC1Mx4wTMlilBlkIUKJ2ANiSHTTf8I8XJG4d0KFA7APZVmTdwHcIUKFEY8e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http://images.chinahighlights.ru/travelguide1/brief-intro/chinanationalemblem/china-national-embl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28511"/>
            <a:ext cx="7286625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79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На початку 1919 р.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Китайської</a:t>
            </a:r>
            <a:r>
              <a:rPr lang="ru-RU" dirty="0"/>
              <a:t> </a:t>
            </a:r>
            <a:r>
              <a:rPr lang="ru-RU" dirty="0" err="1"/>
              <a:t>громадськості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залучено до </a:t>
            </a:r>
            <a:r>
              <a:rPr lang="ru-RU" dirty="0" err="1"/>
              <a:t>Паризької</a:t>
            </a:r>
            <a:r>
              <a:rPr lang="ru-RU" dirty="0"/>
              <a:t> </a:t>
            </a:r>
            <a:r>
              <a:rPr lang="ru-RU" dirty="0" err="1"/>
              <a:t>мирної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Китай, </a:t>
            </a:r>
            <a:r>
              <a:rPr lang="ru-RU" dirty="0" err="1"/>
              <a:t>розраховуючи</a:t>
            </a:r>
            <a:r>
              <a:rPr lang="ru-RU" dirty="0"/>
              <a:t> на «</a:t>
            </a:r>
            <a:r>
              <a:rPr lang="ru-RU" dirty="0" err="1"/>
              <a:t>подяку</a:t>
            </a:r>
            <a:r>
              <a:rPr lang="ru-RU" dirty="0"/>
              <a:t>»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Антанти</a:t>
            </a:r>
            <a:r>
              <a:rPr lang="ru-RU" dirty="0"/>
              <a:t>, припускав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. </a:t>
            </a:r>
            <a:r>
              <a:rPr lang="ru-RU" dirty="0" err="1"/>
              <a:t>Відображаючи</a:t>
            </a:r>
            <a:r>
              <a:rPr lang="ru-RU" dirty="0"/>
              <a:t> </a:t>
            </a:r>
            <a:r>
              <a:rPr lang="ru-RU" dirty="0" err="1"/>
              <a:t>суспільний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, </a:t>
            </a:r>
            <a:r>
              <a:rPr lang="ru-RU" dirty="0" err="1"/>
              <a:t>об'єднана</a:t>
            </a:r>
            <a:r>
              <a:rPr lang="ru-RU" dirty="0"/>
              <a:t> </a:t>
            </a:r>
            <a:r>
              <a:rPr lang="ru-RU" dirty="0" err="1"/>
              <a:t>китайська</a:t>
            </a:r>
            <a:r>
              <a:rPr lang="ru-RU" dirty="0"/>
              <a:t> </a:t>
            </a:r>
            <a:r>
              <a:rPr lang="ru-RU" dirty="0" err="1"/>
              <a:t>урядова</a:t>
            </a:r>
            <a:r>
              <a:rPr lang="ru-RU" dirty="0"/>
              <a:t> </a:t>
            </a:r>
            <a:r>
              <a:rPr lang="ru-RU" dirty="0" err="1"/>
              <a:t>делегація</a:t>
            </a:r>
            <a:r>
              <a:rPr lang="ru-RU" dirty="0"/>
              <a:t> </a:t>
            </a:r>
            <a:r>
              <a:rPr lang="ru-RU" dirty="0" err="1"/>
              <a:t>вимагала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ганебної</a:t>
            </a:r>
            <a:r>
              <a:rPr lang="ru-RU" dirty="0"/>
              <a:t> японо-</a:t>
            </a:r>
            <a:r>
              <a:rPr lang="ru-RU" dirty="0" err="1"/>
              <a:t>китайськох</a:t>
            </a:r>
            <a:r>
              <a:rPr lang="ru-RU" dirty="0"/>
              <a:t> угоди </a:t>
            </a:r>
            <a:r>
              <a:rPr lang="ru-RU" dirty="0" err="1"/>
              <a:t>від</a:t>
            </a:r>
            <a:r>
              <a:rPr lang="ru-RU" dirty="0"/>
              <a:t> 9 </a:t>
            </a:r>
            <a:r>
              <a:rPr lang="ru-RU" dirty="0" err="1"/>
              <a:t>травня</a:t>
            </a:r>
            <a:r>
              <a:rPr lang="ru-RU" dirty="0"/>
              <a:t> 1915 («21 </a:t>
            </a:r>
            <a:r>
              <a:rPr lang="ru-RU" dirty="0" err="1"/>
              <a:t>вимога</a:t>
            </a:r>
            <a:r>
              <a:rPr lang="ru-RU" dirty="0"/>
              <a:t>») та сфер </a:t>
            </a:r>
            <a:r>
              <a:rPr lang="ru-RU" dirty="0" err="1"/>
              <a:t>впливу</a:t>
            </a:r>
            <a:r>
              <a:rPr lang="ru-RU" dirty="0"/>
              <a:t>, </a:t>
            </a:r>
            <a:r>
              <a:rPr lang="ru-RU" dirty="0" err="1">
                <a:hlinkClick r:id="rId2" tooltip="Повернення"/>
              </a:rPr>
              <a:t>повернення</a:t>
            </a:r>
            <a:r>
              <a:rPr lang="ru-RU" dirty="0"/>
              <a:t> Китаю </a:t>
            </a:r>
            <a:r>
              <a:rPr lang="ru-RU" dirty="0" err="1"/>
              <a:t>концесій</a:t>
            </a:r>
            <a:r>
              <a:rPr lang="ru-RU" dirty="0"/>
              <a:t> та </a:t>
            </a:r>
            <a:r>
              <a:rPr lang="ru-RU" dirty="0" err="1"/>
              <a:t>митної</a:t>
            </a:r>
            <a:r>
              <a:rPr lang="ru-RU" dirty="0"/>
              <a:t> </a:t>
            </a:r>
            <a:r>
              <a:rPr lang="ru-RU" dirty="0" err="1"/>
              <a:t>автономії</a:t>
            </a:r>
            <a:r>
              <a:rPr lang="ru-RU" dirty="0"/>
              <a:t>, </a:t>
            </a:r>
            <a:r>
              <a:rPr lang="ru-RU" dirty="0" err="1"/>
              <a:t>виводу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військ</a:t>
            </a:r>
            <a:r>
              <a:rPr lang="ru-RU" dirty="0"/>
              <a:t> і т.д. Але перш за все </a:t>
            </a:r>
            <a:r>
              <a:rPr lang="ru-RU" dirty="0" err="1"/>
              <a:t>Китайська</a:t>
            </a:r>
            <a:r>
              <a:rPr lang="ru-RU" dirty="0"/>
              <a:t> </a:t>
            </a:r>
            <a:r>
              <a:rPr lang="ru-RU" dirty="0" err="1"/>
              <a:t>делегація</a:t>
            </a:r>
            <a:r>
              <a:rPr lang="ru-RU" dirty="0"/>
              <a:t> </a:t>
            </a:r>
            <a:r>
              <a:rPr lang="ru-RU" dirty="0" err="1"/>
              <a:t>сподівалася</a:t>
            </a:r>
            <a:r>
              <a:rPr lang="ru-RU" dirty="0"/>
              <a:t> на </a:t>
            </a:r>
            <a:r>
              <a:rPr lang="ru-RU" dirty="0" err="1"/>
              <a:t>повернення</a:t>
            </a:r>
            <a:r>
              <a:rPr lang="ru-RU" dirty="0"/>
              <a:t> Китаю </a:t>
            </a:r>
            <a:r>
              <a:rPr lang="ru-RU" dirty="0" err="1"/>
              <a:t>всіх</a:t>
            </a:r>
            <a:r>
              <a:rPr lang="ru-RU" dirty="0"/>
              <a:t> прав і </a:t>
            </a:r>
            <a:r>
              <a:rPr lang="ru-RU" dirty="0" err="1"/>
              <a:t>володінь</a:t>
            </a:r>
            <a:r>
              <a:rPr lang="ru-RU" dirty="0"/>
              <a:t> </a:t>
            </a:r>
            <a:r>
              <a:rPr lang="ru-RU" dirty="0" err="1"/>
              <a:t>Німеччини</a:t>
            </a:r>
            <a:r>
              <a:rPr lang="ru-RU" dirty="0"/>
              <a:t> в </a:t>
            </a:r>
            <a:r>
              <a:rPr lang="ru-RU" dirty="0" err="1"/>
              <a:t>провінції</a:t>
            </a:r>
            <a:r>
              <a:rPr lang="ru-RU" dirty="0"/>
              <a:t> </a:t>
            </a:r>
            <a:r>
              <a:rPr lang="ru-RU" dirty="0" err="1"/>
              <a:t>Шаньдун</a:t>
            </a:r>
            <a:r>
              <a:rPr lang="ru-RU" dirty="0"/>
              <a:t>, </a:t>
            </a:r>
            <a:r>
              <a:rPr lang="ru-RU" dirty="0" err="1"/>
              <a:t>фактично</a:t>
            </a:r>
            <a:r>
              <a:rPr lang="ru-RU" dirty="0"/>
              <a:t> </a:t>
            </a:r>
            <a:r>
              <a:rPr lang="ru-RU" dirty="0" err="1"/>
              <a:t>захоплених</a:t>
            </a:r>
            <a:r>
              <a:rPr lang="ru-RU" dirty="0"/>
              <a:t> в роки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Японією</a:t>
            </a:r>
            <a:r>
              <a:rPr lang="ru-RU" dirty="0"/>
              <a:t>. </a:t>
            </a:r>
            <a:r>
              <a:rPr lang="ru-RU" dirty="0" smtClean="0"/>
              <a:t>Союзники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відмовилися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суверенітету</a:t>
            </a:r>
            <a:r>
              <a:rPr lang="ru-RU" dirty="0"/>
              <a:t> Китаю, </a:t>
            </a:r>
            <a:r>
              <a:rPr lang="ru-RU" dirty="0" err="1"/>
              <a:t>потоптаного</a:t>
            </a:r>
            <a:r>
              <a:rPr lang="ru-RU" dirty="0"/>
              <a:t> </a:t>
            </a:r>
            <a:r>
              <a:rPr lang="ru-RU" dirty="0" err="1"/>
              <a:t>нерівноправними</a:t>
            </a:r>
            <a:r>
              <a:rPr lang="ru-RU" dirty="0"/>
              <a:t> </a:t>
            </a:r>
            <a:r>
              <a:rPr lang="ru-RU" dirty="0">
                <a:hlinkClick r:id="rId3" tooltip="Договор"/>
              </a:rPr>
              <a:t>договорами</a:t>
            </a:r>
            <a:r>
              <a:rPr lang="ru-RU" dirty="0"/>
              <a:t>, і, </a:t>
            </a:r>
            <a:r>
              <a:rPr lang="ru-RU" dirty="0" err="1"/>
              <a:t>піддавшись</a:t>
            </a:r>
            <a:r>
              <a:rPr lang="ru-RU" dirty="0"/>
              <a:t> </a:t>
            </a:r>
            <a:r>
              <a:rPr lang="ru-RU" dirty="0" err="1"/>
              <a:t>політичному</a:t>
            </a:r>
            <a:r>
              <a:rPr lang="ru-RU" dirty="0"/>
              <a:t> шантажу з боку </a:t>
            </a:r>
            <a:r>
              <a:rPr lang="ru-RU" dirty="0" err="1"/>
              <a:t>Японії</a:t>
            </a:r>
            <a:r>
              <a:rPr lang="ru-RU" dirty="0"/>
              <a:t>, 30 </a:t>
            </a:r>
            <a:r>
              <a:rPr lang="ru-RU" dirty="0" err="1"/>
              <a:t>квітня</a:t>
            </a:r>
            <a:r>
              <a:rPr lang="ru-RU" dirty="0"/>
              <a:t> </a:t>
            </a:r>
            <a:r>
              <a:rPr lang="ru-RU" dirty="0" err="1"/>
              <a:t>визнали</a:t>
            </a:r>
            <a:r>
              <a:rPr lang="ru-RU" dirty="0"/>
              <a:t> за нею «право» на </a:t>
            </a:r>
            <a:r>
              <a:rPr lang="ru-RU" dirty="0" err="1"/>
              <a:t>німецький</a:t>
            </a:r>
            <a:r>
              <a:rPr lang="ru-RU" dirty="0"/>
              <a:t> «</a:t>
            </a:r>
            <a:r>
              <a:rPr lang="ru-RU" dirty="0" err="1"/>
              <a:t>спадок</a:t>
            </a:r>
            <a:r>
              <a:rPr lang="ru-RU" dirty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670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/>
              <a:t>Причина</a:t>
            </a:r>
            <a:r>
              <a:rPr lang="ru-RU" dirty="0"/>
              <a:t>: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Паризької</a:t>
            </a:r>
            <a:r>
              <a:rPr lang="ru-RU" dirty="0"/>
              <a:t> </a:t>
            </a:r>
            <a:r>
              <a:rPr lang="ru-RU" dirty="0" err="1"/>
              <a:t>мирної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 про передачу </a:t>
            </a:r>
            <a:r>
              <a:rPr lang="ru-RU" dirty="0" err="1"/>
              <a:t>півострова</a:t>
            </a:r>
            <a:r>
              <a:rPr lang="ru-RU" dirty="0"/>
              <a:t> </a:t>
            </a:r>
            <a:r>
              <a:rPr lang="ru-RU" dirty="0" err="1"/>
              <a:t>Шаньдун</a:t>
            </a:r>
            <a:r>
              <a:rPr lang="ru-RU" dirty="0"/>
              <a:t> </a:t>
            </a:r>
            <a:r>
              <a:rPr lang="ru-RU" dirty="0" err="1"/>
              <a:t>Японії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 err="1"/>
              <a:t>Зміст</a:t>
            </a:r>
            <a:r>
              <a:rPr lang="ru-RU" i="1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• </a:t>
            </a:r>
            <a:r>
              <a:rPr lang="ru-RU" i="1" dirty="0"/>
              <a:t>4 </a:t>
            </a:r>
            <a:r>
              <a:rPr lang="ru-RU" i="1" dirty="0" err="1"/>
              <a:t>травня</a:t>
            </a:r>
            <a:r>
              <a:rPr lang="ru-RU" i="1" dirty="0"/>
              <a:t> 1919 р. </a:t>
            </a:r>
            <a:r>
              <a:rPr lang="ru-RU" dirty="0"/>
              <a:t>– </a:t>
            </a:r>
            <a:r>
              <a:rPr lang="ru-RU" dirty="0" err="1"/>
              <a:t>демонстрація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з </a:t>
            </a:r>
            <a:r>
              <a:rPr lang="ru-RU" dirty="0" err="1"/>
              <a:t>вимогою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Шаньдуню</a:t>
            </a:r>
            <a:r>
              <a:rPr lang="ru-RU" dirty="0"/>
              <a:t> та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прояпонськи</a:t>
            </a:r>
            <a:r>
              <a:rPr lang="ru-RU" dirty="0"/>
              <a:t> </a:t>
            </a:r>
            <a:r>
              <a:rPr lang="ru-RU" dirty="0" err="1"/>
              <a:t>налаштованих</a:t>
            </a:r>
            <a:r>
              <a:rPr lang="ru-RU" dirty="0"/>
              <a:t> </a:t>
            </a:r>
            <a:r>
              <a:rPr lang="ru-RU" dirty="0" err="1"/>
              <a:t>чиновників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Розгін</a:t>
            </a:r>
            <a:r>
              <a:rPr lang="ru-RU" dirty="0"/>
              <a:t> </a:t>
            </a:r>
            <a:r>
              <a:rPr lang="ru-RU" dirty="0" err="1"/>
              <a:t>демонстрації</a:t>
            </a:r>
            <a:r>
              <a:rPr lang="ru-RU" dirty="0"/>
              <a:t> </a:t>
            </a:r>
            <a:r>
              <a:rPr lang="ru-RU" dirty="0" err="1"/>
              <a:t>поліцією</a:t>
            </a:r>
            <a:r>
              <a:rPr lang="ru-RU" dirty="0"/>
              <a:t>, </a:t>
            </a:r>
            <a:r>
              <a:rPr lang="ru-RU" dirty="0" err="1"/>
              <a:t>арешт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виступи</a:t>
            </a:r>
            <a:r>
              <a:rPr lang="ru-RU" dirty="0"/>
              <a:t> не </a:t>
            </a:r>
            <a:r>
              <a:rPr lang="ru-RU" dirty="0" err="1"/>
              <a:t>припинилися</a:t>
            </a:r>
            <a:r>
              <a:rPr lang="ru-RU" dirty="0"/>
              <a:t>, перекинувшись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Вимушені</a:t>
            </a:r>
            <a:r>
              <a:rPr lang="ru-RU" dirty="0"/>
              <a:t> поступки уряду: </a:t>
            </a:r>
            <a:r>
              <a:rPr lang="ru-RU" dirty="0" err="1"/>
              <a:t>делегація</a:t>
            </a:r>
            <a:r>
              <a:rPr lang="ru-RU" dirty="0"/>
              <a:t> Китаю не </a:t>
            </a:r>
            <a:r>
              <a:rPr lang="ru-RU" dirty="0" err="1"/>
              <a:t>підписала</a:t>
            </a:r>
            <a:r>
              <a:rPr lang="ru-RU" dirty="0"/>
              <a:t> </a:t>
            </a:r>
            <a:r>
              <a:rPr lang="ru-RU" dirty="0" err="1"/>
              <a:t>Версальський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;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прояпонськи</a:t>
            </a:r>
            <a:r>
              <a:rPr lang="ru-RU" dirty="0"/>
              <a:t> </a:t>
            </a:r>
            <a:r>
              <a:rPr lang="ru-RU" dirty="0" err="1"/>
              <a:t>налаштовані</a:t>
            </a:r>
            <a:r>
              <a:rPr lang="ru-RU" dirty="0"/>
              <a:t> чиновники </a:t>
            </a:r>
            <a:r>
              <a:rPr lang="ru-RU" dirty="0" err="1"/>
              <a:t>зняті</a:t>
            </a:r>
            <a:r>
              <a:rPr lang="ru-RU" dirty="0"/>
              <a:t> з посад; </a:t>
            </a:r>
            <a:r>
              <a:rPr lang="ru-RU" dirty="0" err="1"/>
              <a:t>лідери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звільнені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effectLst/>
              </a:rPr>
              <a:t>«Рух 4 </a:t>
            </a:r>
            <a:r>
              <a:rPr lang="ru-RU" i="1" dirty="0" err="1">
                <a:effectLst/>
              </a:rPr>
              <a:t>травня</a:t>
            </a:r>
            <a:r>
              <a:rPr lang="ru-RU" i="1" dirty="0">
                <a:effectLst/>
              </a:rPr>
              <a:t>»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07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/>
              <a:t>викликало</a:t>
            </a:r>
            <a:r>
              <a:rPr lang="ru-RU" dirty="0"/>
              <a:t> </a:t>
            </a:r>
            <a:r>
              <a:rPr lang="ru-RU" dirty="0" err="1">
                <a:hlinkClick r:id="rId2" tooltip="Вибух"/>
              </a:rPr>
              <a:t>вибух</a:t>
            </a:r>
            <a:r>
              <a:rPr lang="ru-RU" dirty="0"/>
              <a:t> </a:t>
            </a:r>
            <a:r>
              <a:rPr lang="ru-RU" dirty="0" err="1"/>
              <a:t>обурення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містах</a:t>
            </a:r>
            <a:r>
              <a:rPr lang="ru-RU" dirty="0"/>
              <a:t> Китаю і в самих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прошарках</a:t>
            </a:r>
            <a:r>
              <a:rPr lang="ru-RU" dirty="0"/>
              <a:t>. Першими </a:t>
            </a:r>
            <a:r>
              <a:rPr lang="ru-RU" dirty="0" err="1"/>
              <a:t>виступили</a:t>
            </a:r>
            <a:r>
              <a:rPr lang="ru-RU" dirty="0"/>
              <a:t> </a:t>
            </a:r>
            <a:r>
              <a:rPr lang="ru-RU" dirty="0" err="1"/>
              <a:t>пекінські</a:t>
            </a:r>
            <a:r>
              <a:rPr lang="ru-RU" dirty="0" err="1">
                <a:hlinkClick r:id="rId3" tooltip="Студент"/>
              </a:rPr>
              <a:t>студенти</a:t>
            </a:r>
            <a:r>
              <a:rPr lang="ru-RU" dirty="0"/>
              <a:t>. 4 </a:t>
            </a:r>
            <a:r>
              <a:rPr lang="ru-RU" dirty="0" err="1"/>
              <a:t>травня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3 тис. </a:t>
            </a:r>
            <a:r>
              <a:rPr lang="ru-RU" dirty="0" err="1">
                <a:hlinkClick r:id="rId3" tooltip="Студент"/>
              </a:rPr>
              <a:t>студентів</a:t>
            </a:r>
            <a:r>
              <a:rPr lang="ru-RU" dirty="0"/>
              <a:t> 13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Пекіна</a:t>
            </a:r>
            <a:r>
              <a:rPr lang="ru-RU" dirty="0"/>
              <a:t> </a:t>
            </a:r>
            <a:r>
              <a:rPr lang="ru-RU" dirty="0" err="1"/>
              <a:t>вийшли</a:t>
            </a:r>
            <a:r>
              <a:rPr lang="ru-RU" dirty="0"/>
              <a:t> на </a:t>
            </a:r>
            <a:r>
              <a:rPr lang="ru-RU" dirty="0" err="1"/>
              <a:t>площу</a:t>
            </a:r>
            <a:r>
              <a:rPr lang="ru-RU" dirty="0"/>
              <a:t> </a:t>
            </a:r>
            <a:r>
              <a:rPr lang="ru-RU" dirty="0" err="1" smtClean="0"/>
              <a:t>Тяньаньмень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Рух 4 травня</a:t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202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«Рух 4 </a:t>
            </a:r>
            <a:r>
              <a:rPr lang="ru-RU" dirty="0" err="1"/>
              <a:t>травня</a:t>
            </a:r>
            <a:r>
              <a:rPr lang="ru-RU" dirty="0"/>
              <a:t>»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підготовлено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ідейно-політичним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у </a:t>
            </a:r>
            <a:r>
              <a:rPr lang="ru-RU" dirty="0" err="1"/>
              <a:t>післясінхайські</a:t>
            </a:r>
            <a:r>
              <a:rPr lang="ru-RU" dirty="0"/>
              <a:t> </a:t>
            </a:r>
            <a:r>
              <a:rPr lang="ru-RU" dirty="0" smtClean="0"/>
              <a:t>роки. </a:t>
            </a:r>
            <a:r>
              <a:rPr lang="ru-RU" dirty="0" err="1" smtClean="0"/>
              <a:t>Зростаючий</a:t>
            </a:r>
            <a:r>
              <a:rPr lang="ru-RU" dirty="0" smtClean="0"/>
              <a:t> </a:t>
            </a:r>
            <a:r>
              <a:rPr lang="ru-RU" dirty="0" err="1"/>
              <a:t>національний</a:t>
            </a:r>
            <a:r>
              <a:rPr lang="ru-RU" dirty="0"/>
              <a:t> і </a:t>
            </a:r>
            <a:r>
              <a:rPr lang="ru-RU" dirty="0" err="1"/>
              <a:t>націоналістичний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в </a:t>
            </a:r>
            <a:r>
              <a:rPr lang="ru-RU" dirty="0" err="1"/>
              <a:t>подіях</a:t>
            </a:r>
            <a:r>
              <a:rPr lang="ru-RU" dirty="0"/>
              <a:t> </a:t>
            </a:r>
            <a:r>
              <a:rPr lang="ru-RU" dirty="0" err="1"/>
              <a:t>травня-червня</a:t>
            </a:r>
            <a:r>
              <a:rPr lang="ru-RU" dirty="0"/>
              <a:t> 1919 р.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яскраве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. </a:t>
            </a:r>
            <a:r>
              <a:rPr lang="ru-RU" dirty="0" smtClean="0"/>
              <a:t>Разом </a:t>
            </a:r>
            <a:r>
              <a:rPr lang="ru-RU" dirty="0"/>
              <a:t>з </a:t>
            </a:r>
            <a:r>
              <a:rPr lang="ru-RU" dirty="0" err="1"/>
              <a:t>тим</a:t>
            </a:r>
            <a:r>
              <a:rPr lang="ru-RU" dirty="0"/>
              <a:t> сам </a:t>
            </a:r>
            <a:r>
              <a:rPr lang="ru-RU" dirty="0" err="1"/>
              <a:t>масовий</a:t>
            </a:r>
            <a:r>
              <a:rPr lang="ru-RU" dirty="0"/>
              <a:t> </a:t>
            </a:r>
            <a:r>
              <a:rPr lang="ru-RU" dirty="0" err="1"/>
              <a:t>патріотичний</a:t>
            </a:r>
            <a:r>
              <a:rPr lang="ru-RU" dirty="0"/>
              <a:t> </a:t>
            </a:r>
            <a:r>
              <a:rPr lang="ru-RU" dirty="0" err="1"/>
              <a:t>виступ</a:t>
            </a:r>
            <a:r>
              <a:rPr lang="ru-RU" dirty="0"/>
              <a:t> став </a:t>
            </a:r>
            <a:r>
              <a:rPr lang="ru-RU" dirty="0" err="1"/>
              <a:t>поворотним</a:t>
            </a:r>
            <a:r>
              <a:rPr lang="ru-RU" dirty="0"/>
              <a:t> пунктом у </a:t>
            </a:r>
            <a:r>
              <a:rPr lang="ru-RU" dirty="0" err="1"/>
              <a:t>ідейно-політичному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Китаю, </a:t>
            </a:r>
            <a:r>
              <a:rPr lang="ru-RU" dirty="0" err="1"/>
              <a:t>висунувши</a:t>
            </a:r>
            <a:r>
              <a:rPr lang="ru-RU" dirty="0"/>
              <a:t> на перший план проблему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спасіння</a:t>
            </a:r>
            <a:r>
              <a:rPr lang="ru-RU" dirty="0"/>
              <a:t> і з новою </a:t>
            </a:r>
            <a:r>
              <a:rPr lang="ru-RU" dirty="0" err="1"/>
              <a:t>гостротою</a:t>
            </a:r>
            <a:r>
              <a:rPr lang="ru-RU" dirty="0"/>
              <a:t> поставив </a:t>
            </a:r>
            <a:r>
              <a:rPr lang="ru-RU" dirty="0" err="1"/>
              <a:t>питання</a:t>
            </a:r>
            <a:r>
              <a:rPr lang="ru-RU" dirty="0"/>
              <a:t> про шляхи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відродження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«Рух 4 </a:t>
            </a:r>
            <a:r>
              <a:rPr lang="ru-RU" dirty="0" err="1"/>
              <a:t>травня</a:t>
            </a:r>
            <a:r>
              <a:rPr lang="ru-RU" dirty="0"/>
              <a:t>» як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завершує</a:t>
            </a:r>
            <a:r>
              <a:rPr lang="ru-RU" dirty="0"/>
              <a:t> </a:t>
            </a:r>
            <a:r>
              <a:rPr lang="ru-RU" dirty="0" err="1">
                <a:hlinkClick r:id="rId2" tooltip="Просвітництво"/>
              </a:rPr>
              <a:t>просвітницький</a:t>
            </a:r>
            <a:r>
              <a:rPr lang="ru-RU" dirty="0"/>
              <a:t> «</a:t>
            </a:r>
            <a:r>
              <a:rPr lang="ru-RU" dirty="0" err="1"/>
              <a:t>рух</a:t>
            </a:r>
            <a:r>
              <a:rPr lang="ru-RU" dirty="0"/>
              <a:t> за </a:t>
            </a:r>
            <a:r>
              <a:rPr lang="ru-RU" dirty="0" err="1"/>
              <a:t>нову</a:t>
            </a:r>
            <a:r>
              <a:rPr lang="ru-RU" dirty="0"/>
              <a:t> культуру», </a:t>
            </a:r>
            <a:r>
              <a:rPr lang="ru-RU" dirty="0" err="1"/>
              <a:t>свідчить</a:t>
            </a:r>
            <a:r>
              <a:rPr lang="ru-RU" dirty="0"/>
              <a:t> про початок </a:t>
            </a:r>
            <a:r>
              <a:rPr lang="ru-RU" dirty="0" err="1"/>
              <a:t>активної</a:t>
            </a:r>
            <a:r>
              <a:rPr lang="ru-RU" dirty="0"/>
              <a:t> </a:t>
            </a:r>
            <a:r>
              <a:rPr lang="ru-RU" dirty="0" err="1"/>
              <a:t>політизації</a:t>
            </a:r>
            <a:r>
              <a:rPr lang="ru-RU" dirty="0"/>
              <a:t> </a:t>
            </a:r>
            <a:r>
              <a:rPr lang="ru-RU" dirty="0" err="1"/>
              <a:t>передової</a:t>
            </a:r>
            <a:r>
              <a:rPr lang="ru-RU" dirty="0"/>
              <a:t> </a:t>
            </a:r>
            <a:r>
              <a:rPr lang="ru-RU" dirty="0" err="1"/>
              <a:t>Китайської</a:t>
            </a:r>
            <a:r>
              <a:rPr lang="ru-RU" dirty="0"/>
              <a:t> </a:t>
            </a:r>
            <a:r>
              <a:rPr lang="ru-RU" dirty="0" err="1"/>
              <a:t>інтелігенції</a:t>
            </a:r>
            <a:r>
              <a:rPr lang="ru-RU" dirty="0"/>
              <a:t> і про </a:t>
            </a:r>
            <a:r>
              <a:rPr lang="ru-RU" dirty="0" err="1"/>
              <a:t>посиленні</a:t>
            </a:r>
            <a:r>
              <a:rPr lang="ru-RU" dirty="0"/>
              <a:t> </a:t>
            </a:r>
            <a:r>
              <a:rPr lang="ru-RU" dirty="0" err="1"/>
              <a:t>радикальних</a:t>
            </a:r>
            <a:r>
              <a:rPr lang="ru-RU" dirty="0"/>
              <a:t> </a:t>
            </a:r>
            <a:r>
              <a:rPr lang="ru-RU" dirty="0" err="1"/>
              <a:t>настроїв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404664"/>
            <a:ext cx="45480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/>
                <a:solidFill>
                  <a:schemeClr val="accent3"/>
                </a:solidFill>
                <a:effectLst/>
              </a:rPr>
              <a:t>Рух 4 травня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800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1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www.epochtimes.com.ua/upload/iblock/2fd/2fd66e92b563799679f256e526a69f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226991" cy="480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9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Поштовхом</a:t>
            </a:r>
            <a:r>
              <a:rPr lang="ru-RU" dirty="0"/>
              <a:t> до </a:t>
            </a:r>
            <a:r>
              <a:rPr lang="ru-RU" dirty="0" err="1">
                <a:hlinkClick r:id="rId2" tooltip="Революція"/>
              </a:rPr>
              <a:t>революційних</a:t>
            </a:r>
            <a:r>
              <a:rPr lang="ru-RU" dirty="0"/>
              <a:t> </a:t>
            </a:r>
            <a:r>
              <a:rPr lang="ru-RU" dirty="0" err="1"/>
              <a:t>подій</a:t>
            </a:r>
            <a:r>
              <a:rPr lang="ru-RU" dirty="0"/>
              <a:t> став </a:t>
            </a:r>
            <a:r>
              <a:rPr lang="ru-RU" dirty="0" err="1"/>
              <a:t>розстріл</a:t>
            </a:r>
            <a:r>
              <a:rPr lang="ru-RU" dirty="0"/>
              <a:t> </a:t>
            </a:r>
            <a:r>
              <a:rPr lang="ru-RU" dirty="0" err="1"/>
              <a:t>англійськими</a:t>
            </a:r>
            <a:r>
              <a:rPr lang="ru-RU" dirty="0"/>
              <a:t> </a:t>
            </a:r>
            <a:r>
              <a:rPr lang="ru-RU" dirty="0" err="1"/>
              <a:t>поліцейськими</a:t>
            </a:r>
            <a:r>
              <a:rPr lang="ru-RU" dirty="0"/>
              <a:t> </a:t>
            </a:r>
            <a:r>
              <a:rPr lang="ru-RU" dirty="0" err="1"/>
              <a:t>мирної</a:t>
            </a:r>
            <a:r>
              <a:rPr lang="ru-RU" dirty="0"/>
              <a:t> </a:t>
            </a:r>
            <a:r>
              <a:rPr lang="ru-RU" dirty="0" err="1"/>
              <a:t>демонстрації</a:t>
            </a:r>
            <a:r>
              <a:rPr lang="ru-RU" dirty="0"/>
              <a:t> </a:t>
            </a:r>
            <a:r>
              <a:rPr lang="ru-RU" dirty="0" err="1"/>
              <a:t>текстильників</a:t>
            </a:r>
            <a:r>
              <a:rPr lang="ru-RU" dirty="0"/>
              <a:t> у </a:t>
            </a:r>
            <a:r>
              <a:rPr lang="ru-RU" dirty="0" err="1"/>
              <a:t>Шанхаї</a:t>
            </a:r>
            <a:r>
              <a:rPr lang="ru-RU" dirty="0"/>
              <a:t>, яка проходила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гаслом</a:t>
            </a:r>
            <a:r>
              <a:rPr lang="ru-RU" dirty="0"/>
              <a:t> </a:t>
            </a:r>
            <a:r>
              <a:rPr lang="ru-RU" dirty="0" err="1"/>
              <a:t>вигнання</a:t>
            </a:r>
            <a:r>
              <a:rPr lang="ru-RU" dirty="0"/>
              <a:t> з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колонізаторів</a:t>
            </a:r>
            <a:r>
              <a:rPr lang="ru-RU" dirty="0"/>
              <a:t>. 30 </a:t>
            </a:r>
            <a:r>
              <a:rPr lang="ru-RU" dirty="0" err="1"/>
              <a:t>травня</a:t>
            </a:r>
            <a:r>
              <a:rPr lang="ru-RU" dirty="0"/>
              <a:t> 1925 р. на </a:t>
            </a:r>
            <a:r>
              <a:rPr lang="ru-RU" dirty="0">
                <a:hlinkClick r:id="rId3" tooltip="Знак"/>
              </a:rPr>
              <a:t>знак</a:t>
            </a:r>
            <a:r>
              <a:rPr lang="ru-RU" dirty="0"/>
              <a:t> протесту в </a:t>
            </a:r>
            <a:r>
              <a:rPr lang="ru-RU" dirty="0" err="1"/>
              <a:t>Шанхаї</a:t>
            </a:r>
            <a:r>
              <a:rPr lang="ru-RU" dirty="0"/>
              <a:t> </a:t>
            </a:r>
            <a:r>
              <a:rPr lang="ru-RU" dirty="0" err="1"/>
              <a:t>спалахнуло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, </a:t>
            </a:r>
            <a:r>
              <a:rPr lang="ru-RU" dirty="0" err="1"/>
              <a:t>підтримане</a:t>
            </a:r>
            <a:r>
              <a:rPr lang="ru-RU" dirty="0"/>
              <a:t> </a:t>
            </a:r>
            <a:r>
              <a:rPr lang="ru-RU" dirty="0" err="1"/>
              <a:t>всіма</a:t>
            </a:r>
            <a:r>
              <a:rPr lang="ru-RU" dirty="0"/>
              <a:t> </a:t>
            </a:r>
            <a:r>
              <a:rPr lang="ru-RU" dirty="0" err="1"/>
              <a:t>прошарками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("Рух 30 </a:t>
            </a:r>
            <a:r>
              <a:rPr lang="ru-RU" dirty="0" err="1"/>
              <a:t>травня</a:t>
            </a:r>
            <a:r>
              <a:rPr lang="ru-RU" dirty="0"/>
              <a:t>").</a:t>
            </a:r>
          </a:p>
          <a:p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стихійне</a:t>
            </a:r>
            <a:r>
              <a:rPr lang="ru-RU" dirty="0"/>
              <a:t> </a:t>
            </a:r>
            <a:r>
              <a:rPr lang="ru-RU" dirty="0" err="1"/>
              <a:t>патріотичне</a:t>
            </a:r>
            <a:r>
              <a:rPr lang="ru-RU" dirty="0"/>
              <a:t> </a:t>
            </a:r>
            <a:r>
              <a:rPr lang="ru-RU" dirty="0" err="1"/>
              <a:t>піднесення</a:t>
            </a:r>
            <a:r>
              <a:rPr lang="ru-RU" dirty="0"/>
              <a:t>, яке </a:t>
            </a:r>
            <a:r>
              <a:rPr lang="ru-RU" dirty="0" err="1"/>
              <a:t>започаткувало</a:t>
            </a:r>
            <a:r>
              <a:rPr lang="ru-RU" dirty="0"/>
              <a:t> 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революцію</a:t>
            </a:r>
            <a:r>
              <a:rPr lang="ru-RU" dirty="0"/>
              <a:t>.</a:t>
            </a:r>
          </a:p>
          <a:p>
            <a:r>
              <a:rPr lang="ru-RU" dirty="0"/>
              <a:t>Мета </a:t>
            </a:r>
            <a:r>
              <a:rPr lang="ru-RU" dirty="0" err="1"/>
              <a:t>революції</a:t>
            </a:r>
            <a:r>
              <a:rPr lang="ru-RU" dirty="0"/>
              <a:t>:</a:t>
            </a:r>
          </a:p>
          <a:p>
            <a:r>
              <a:rPr lang="ru-RU" dirty="0"/>
              <a:t>·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суверенітету</a:t>
            </a:r>
            <a:r>
              <a:rPr lang="ru-RU" dirty="0"/>
              <a:t> Китаю;</a:t>
            </a:r>
          </a:p>
          <a:p>
            <a:r>
              <a:rPr lang="ru-RU" dirty="0"/>
              <a:t>· </a:t>
            </a:r>
            <a:r>
              <a:rPr lang="ru-RU" dirty="0" err="1"/>
              <a:t>ліквідація</a:t>
            </a:r>
            <a:r>
              <a:rPr lang="ru-RU" dirty="0"/>
              <a:t> </a:t>
            </a:r>
            <a:r>
              <a:rPr lang="ru-RU" dirty="0" err="1"/>
              <a:t>мілітаристських</a:t>
            </a:r>
            <a:r>
              <a:rPr lang="ru-RU" dirty="0"/>
              <a:t> </a:t>
            </a:r>
            <a:r>
              <a:rPr lang="ru-RU" dirty="0" err="1"/>
              <a:t>угруповань</a:t>
            </a:r>
            <a:r>
              <a:rPr lang="ru-RU" dirty="0"/>
              <a:t>;</a:t>
            </a:r>
          </a:p>
          <a:p>
            <a:r>
              <a:rPr lang="ru-RU" dirty="0"/>
              <a:t>·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;</a:t>
            </a:r>
          </a:p>
          <a:p>
            <a:r>
              <a:rPr lang="ru-RU" dirty="0"/>
              <a:t>·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соціально-економічних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і </a:t>
            </a:r>
            <a:r>
              <a:rPr lang="ru-RU" dirty="0" err="1">
                <a:hlinkClick r:id="rId4" tooltip="Модернізм"/>
              </a:rPr>
              <a:t>модернізація</a:t>
            </a:r>
            <a:r>
              <a:rPr lang="ru-RU" dirty="0"/>
              <a:t> Китаю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>
                <a:effectLst/>
              </a:rPr>
              <a:t>Радянсько-китайські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відносини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34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324</Words>
  <Application>Microsoft Office PowerPoint</Application>
  <PresentationFormat>Экран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«Рух 4 травня» </vt:lpstr>
      <vt:lpstr>Рух 4 травня </vt:lpstr>
      <vt:lpstr>Презентация PowerPoint</vt:lpstr>
      <vt:lpstr>Презентация PowerPoint</vt:lpstr>
      <vt:lpstr>Радянсько-китайські відносини </vt:lpstr>
      <vt:lpstr>Презентация PowerPoint</vt:lpstr>
      <vt:lpstr>Боротьба комуністів та гомінданівців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3</cp:revision>
  <dcterms:created xsi:type="dcterms:W3CDTF">2014-04-13T20:02:51Z</dcterms:created>
  <dcterms:modified xsi:type="dcterms:W3CDTF">2014-04-13T20:24:09Z</dcterms:modified>
</cp:coreProperties>
</file>