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9 клас\БІБЛІЯ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:\9 клас\БІБЛІЯ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:\9 клас\БІБЛІЯ\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G:\9 клас\БІБЛІЯ\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G:\9 клас\БІБЛІЯ\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9 клас\БІБЛІЯ\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Галина</cp:lastModifiedBy>
  <cp:revision>1</cp:revision>
  <dcterms:modified xsi:type="dcterms:W3CDTF">2019-10-14T21:26:30Z</dcterms:modified>
</cp:coreProperties>
</file>