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3B0D"/>
    <a:srgbClr val="1D4F11"/>
    <a:srgbClr val="8A0000"/>
    <a:srgbClr val="8E0000"/>
    <a:srgbClr val="820082"/>
    <a:srgbClr val="CC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3500438"/>
            <a:ext cx="4151954" cy="1872778"/>
          </a:xfrm>
          <a:prstGeom prst="roundRect">
            <a:avLst>
              <a:gd name="adj" fmla="val 1782"/>
            </a:avLst>
          </a:prstGeom>
          <a:noFill/>
        </p:spPr>
        <p:txBody>
          <a:bodyPr>
            <a:noAutofit/>
          </a:bodyPr>
          <a:lstStyle/>
          <a:p>
            <a:pPr algn="r"/>
            <a:r>
              <a:rPr lang="uk-UA" sz="2000" b="1" i="1" dirty="0" smtClean="0">
                <a:solidFill>
                  <a:srgbClr val="1D4F11"/>
                </a:solidFill>
                <a:latin typeface="Times New Roman" pitchFamily="18" charset="0"/>
                <a:ea typeface="SimHei" pitchFamily="49" charset="-122"/>
                <a:cs typeface="Times New Roman" pitchFamily="18" charset="0"/>
              </a:rPr>
              <a:t>Матеріал підготувала </a:t>
            </a:r>
          </a:p>
          <a:p>
            <a:pPr algn="r"/>
            <a:r>
              <a:rPr lang="uk-UA" sz="2000" b="1" i="1" dirty="0" smtClean="0">
                <a:solidFill>
                  <a:srgbClr val="1D4F11"/>
                </a:solidFill>
                <a:latin typeface="Times New Roman" pitchFamily="18" charset="0"/>
                <a:ea typeface="SimHei" pitchFamily="49" charset="-122"/>
                <a:cs typeface="Times New Roman" pitchFamily="18" charset="0"/>
              </a:rPr>
              <a:t>керівник гуртків </a:t>
            </a:r>
          </a:p>
          <a:p>
            <a:pPr algn="r"/>
            <a:r>
              <a:rPr lang="uk-UA" sz="2000" b="1" i="1" dirty="0" err="1" smtClean="0">
                <a:solidFill>
                  <a:srgbClr val="1D4F11"/>
                </a:solidFill>
                <a:latin typeface="Times New Roman" pitchFamily="18" charset="0"/>
                <a:ea typeface="SimHei" pitchFamily="49" charset="-122"/>
                <a:cs typeface="Times New Roman" pitchFamily="18" charset="0"/>
              </a:rPr>
              <a:t>“Лікарські</a:t>
            </a:r>
            <a:r>
              <a:rPr lang="uk-UA" sz="2000" b="1" i="1" dirty="0" smtClean="0">
                <a:solidFill>
                  <a:srgbClr val="1D4F11"/>
                </a:solidFill>
                <a:latin typeface="Times New Roman" pitchFamily="18" charset="0"/>
                <a:ea typeface="SimHei" pitchFamily="49" charset="-122"/>
                <a:cs typeface="Times New Roman" pitchFamily="18" charset="0"/>
              </a:rPr>
              <a:t> </a:t>
            </a:r>
            <a:r>
              <a:rPr lang="uk-UA" sz="2000" b="1" i="1" dirty="0" err="1" smtClean="0">
                <a:solidFill>
                  <a:srgbClr val="1D4F11"/>
                </a:solidFill>
                <a:latin typeface="Times New Roman" pitchFamily="18" charset="0"/>
                <a:ea typeface="SimHei" pitchFamily="49" charset="-122"/>
                <a:cs typeface="Times New Roman" pitchFamily="18" charset="0"/>
              </a:rPr>
              <a:t>рослини”</a:t>
            </a:r>
            <a:r>
              <a:rPr lang="uk-UA" sz="2000" b="1" i="1" dirty="0" smtClean="0">
                <a:solidFill>
                  <a:srgbClr val="1D4F11"/>
                </a:solidFill>
                <a:latin typeface="Times New Roman" pitchFamily="18" charset="0"/>
                <a:ea typeface="SimHei" pitchFamily="49" charset="-122"/>
                <a:cs typeface="Times New Roman" pitchFamily="18" charset="0"/>
              </a:rPr>
              <a:t>, </a:t>
            </a:r>
          </a:p>
          <a:p>
            <a:pPr algn="r"/>
            <a:r>
              <a:rPr lang="uk-UA" sz="2000" b="1" i="1" dirty="0" err="1" smtClean="0">
                <a:solidFill>
                  <a:srgbClr val="1D4F11"/>
                </a:solidFill>
                <a:latin typeface="Times New Roman" pitchFamily="18" charset="0"/>
                <a:ea typeface="SimHei" pitchFamily="49" charset="-122"/>
                <a:cs typeface="Times New Roman" pitchFamily="18" charset="0"/>
              </a:rPr>
              <a:t>“Природа</a:t>
            </a:r>
            <a:r>
              <a:rPr lang="uk-UA" sz="2000" b="1" i="1" dirty="0" smtClean="0">
                <a:solidFill>
                  <a:srgbClr val="1D4F11"/>
                </a:solidFill>
                <a:latin typeface="Times New Roman" pitchFamily="18" charset="0"/>
                <a:ea typeface="SimHei" pitchFamily="49" charset="-122"/>
                <a:cs typeface="Times New Roman" pitchFamily="18" charset="0"/>
              </a:rPr>
              <a:t> рідного </a:t>
            </a:r>
            <a:r>
              <a:rPr lang="uk-UA" sz="2000" b="1" i="1" dirty="0" err="1" smtClean="0">
                <a:solidFill>
                  <a:srgbClr val="1D4F11"/>
                </a:solidFill>
                <a:latin typeface="Times New Roman" pitchFamily="18" charset="0"/>
                <a:ea typeface="SimHei" pitchFamily="49" charset="-122"/>
                <a:cs typeface="Times New Roman" pitchFamily="18" charset="0"/>
              </a:rPr>
              <a:t>краю”</a:t>
            </a:r>
            <a:r>
              <a:rPr lang="uk-UA" sz="2000" b="1" i="1" dirty="0" smtClean="0">
                <a:solidFill>
                  <a:srgbClr val="1D4F11"/>
                </a:solidFill>
                <a:latin typeface="Times New Roman" pitchFamily="18" charset="0"/>
                <a:ea typeface="SimHei" pitchFamily="49" charset="-122"/>
                <a:cs typeface="Times New Roman" pitchFamily="18" charset="0"/>
              </a:rPr>
              <a:t> </a:t>
            </a:r>
          </a:p>
          <a:p>
            <a:pPr algn="r"/>
            <a:r>
              <a:rPr lang="uk-UA" sz="2000" b="1" i="1" dirty="0" err="1" smtClean="0">
                <a:solidFill>
                  <a:srgbClr val="1D4F11"/>
                </a:solidFill>
                <a:latin typeface="Times New Roman" pitchFamily="18" charset="0"/>
                <a:ea typeface="SimHei" pitchFamily="49" charset="-122"/>
                <a:cs typeface="Times New Roman" pitchFamily="18" charset="0"/>
              </a:rPr>
              <a:t>Козаренко</a:t>
            </a:r>
            <a:r>
              <a:rPr lang="uk-UA" sz="2000" b="1" i="1" dirty="0" smtClean="0">
                <a:solidFill>
                  <a:srgbClr val="1D4F11"/>
                </a:solidFill>
                <a:latin typeface="Times New Roman" pitchFamily="18" charset="0"/>
                <a:ea typeface="SimHei" pitchFamily="49" charset="-122"/>
                <a:cs typeface="Times New Roman" pitchFamily="18" charset="0"/>
              </a:rPr>
              <a:t> Віталіна Іванівна</a:t>
            </a:r>
            <a:endParaRPr lang="ru-RU" sz="2000" b="1" i="1" dirty="0">
              <a:solidFill>
                <a:srgbClr val="1D4F11"/>
              </a:solidFill>
              <a:latin typeface="Times New Roman" pitchFamily="18" charset="0"/>
              <a:ea typeface="SimHei" pitchFamily="49" charset="-122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475656" y="1772816"/>
            <a:ext cx="6192688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5400" b="1" i="1" dirty="0" smtClean="0">
                <a:solidFill>
                  <a:srgbClr val="1D4F1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5400" b="1" i="1" dirty="0" err="1" smtClean="0">
                <a:solidFill>
                  <a:srgbClr val="1D4F11"/>
                </a:solidFill>
                <a:latin typeface="Times New Roman" pitchFamily="18" charset="0"/>
                <a:cs typeface="Times New Roman" pitchFamily="18" charset="0"/>
              </a:rPr>
              <a:t>Трав’янчик</a:t>
            </a:r>
            <a:r>
              <a:rPr lang="ru-RU" sz="5400" b="1" i="1" dirty="0" smtClean="0">
                <a:solidFill>
                  <a:srgbClr val="1D4F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dirty="0" err="1" smtClean="0">
                <a:solidFill>
                  <a:srgbClr val="1D4F1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400" b="1" i="1" dirty="0" smtClean="0">
                <a:solidFill>
                  <a:srgbClr val="1D4F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dirty="0" err="1" smtClean="0">
                <a:solidFill>
                  <a:srgbClr val="1D4F11"/>
                </a:solidFill>
                <a:latin typeface="Times New Roman" pitchFamily="18" charset="0"/>
                <a:cs typeface="Times New Roman" pitchFamily="18" charset="0"/>
              </a:rPr>
              <a:t>насінини</a:t>
            </a:r>
            <a:r>
              <a:rPr lang="ru-RU" sz="5400" b="1" i="1" dirty="0" smtClean="0">
                <a:solidFill>
                  <a:srgbClr val="1D4F1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kumimoji="0" lang="ru-RU" sz="4400" b="1" u="none" strike="noStrike" kern="1200" normalizeH="0" baseline="0" noProof="0" dirty="0">
              <a:ln w="50800"/>
              <a:solidFill>
                <a:srgbClr val="1D4F11"/>
              </a:solidFill>
              <a:uLnTx/>
              <a:uFillTx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42852"/>
            <a:ext cx="78581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8A0000"/>
                </a:solidFill>
                <a:latin typeface="Times New Roman" pitchFamily="18" charset="0"/>
                <a:cs typeface="Times New Roman" pitchFamily="18" charset="0"/>
              </a:rPr>
              <a:t>Покровська районна державна адміністрація</a:t>
            </a:r>
            <a:endParaRPr lang="ru-RU" sz="1000" dirty="0" smtClean="0">
              <a:solidFill>
                <a:srgbClr val="8A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uk-UA" b="1" dirty="0" smtClean="0">
                <a:solidFill>
                  <a:srgbClr val="8A0000"/>
                </a:solidFill>
                <a:latin typeface="Times New Roman" pitchFamily="18" charset="0"/>
                <a:cs typeface="Times New Roman" pitchFamily="18" charset="0"/>
              </a:rPr>
              <a:t>Відділ освіти</a:t>
            </a:r>
            <a:endParaRPr lang="ru-RU" sz="1000" dirty="0" smtClean="0">
              <a:solidFill>
                <a:srgbClr val="8A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b="1" dirty="0" err="1" smtClean="0">
                <a:solidFill>
                  <a:srgbClr val="8A0000"/>
                </a:solidFill>
                <a:latin typeface="Times New Roman" pitchFamily="18" charset="0"/>
                <a:cs typeface="Times New Roman" pitchFamily="18" charset="0"/>
              </a:rPr>
              <a:t>Комунальний</a:t>
            </a:r>
            <a:r>
              <a:rPr lang="ru-RU" b="1" dirty="0" smtClean="0">
                <a:solidFill>
                  <a:srgbClr val="8A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8A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b="1" dirty="0" err="1" smtClean="0">
                <a:solidFill>
                  <a:srgbClr val="8A0000"/>
                </a:solidFill>
                <a:latin typeface="Times New Roman" pitchFamily="18" charset="0"/>
                <a:cs typeface="Times New Roman" pitchFamily="18" charset="0"/>
              </a:rPr>
              <a:t>озашкільний</a:t>
            </a:r>
            <a:r>
              <a:rPr lang="uk-UA" b="1" dirty="0" smtClean="0">
                <a:solidFill>
                  <a:srgbClr val="8A0000"/>
                </a:solidFill>
                <a:latin typeface="Times New Roman" pitchFamily="18" charset="0"/>
                <a:cs typeface="Times New Roman" pitchFamily="18" charset="0"/>
              </a:rPr>
              <a:t> навчальний заклад</a:t>
            </a:r>
            <a:endParaRPr lang="ru-RU" sz="1000" dirty="0" smtClean="0">
              <a:solidFill>
                <a:srgbClr val="8A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uk-UA" b="1" dirty="0" err="1" smtClean="0">
                <a:solidFill>
                  <a:srgbClr val="8A0000"/>
                </a:solidFill>
                <a:latin typeface="Times New Roman" pitchFamily="18" charset="0"/>
                <a:cs typeface="Times New Roman" pitchFamily="18" charset="0"/>
              </a:rPr>
              <a:t>“Районна</a:t>
            </a:r>
            <a:r>
              <a:rPr lang="uk-UA" b="1" dirty="0" smtClean="0">
                <a:solidFill>
                  <a:srgbClr val="8A0000"/>
                </a:solidFill>
                <a:latin typeface="Times New Roman" pitchFamily="18" charset="0"/>
                <a:cs typeface="Times New Roman" pitchFamily="18" charset="0"/>
              </a:rPr>
              <a:t> станція юних </a:t>
            </a:r>
            <a:r>
              <a:rPr lang="uk-UA" b="1" dirty="0" err="1" smtClean="0">
                <a:solidFill>
                  <a:srgbClr val="8A0000"/>
                </a:solidFill>
                <a:latin typeface="Times New Roman" pitchFamily="18" charset="0"/>
                <a:cs typeface="Times New Roman" pitchFamily="18" charset="0"/>
              </a:rPr>
              <a:t>натуралістів”</a:t>
            </a:r>
            <a:endParaRPr lang="ru-RU" sz="1000" dirty="0" smtClean="0">
              <a:solidFill>
                <a:srgbClr val="8A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uk-UA" b="1" dirty="0" smtClean="0">
                <a:solidFill>
                  <a:srgbClr val="8A0000"/>
                </a:solidFill>
                <a:latin typeface="Times New Roman" pitchFamily="18" charset="0"/>
                <a:cs typeface="Times New Roman" pitchFamily="18" charset="0"/>
              </a:rPr>
              <a:t>Покровської райради Донецької області</a:t>
            </a:r>
            <a:endParaRPr lang="uk-UA" sz="2400" dirty="0">
              <a:solidFill>
                <a:srgbClr val="8A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3714744" y="5929330"/>
            <a:ext cx="2357454" cy="50006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226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632848" cy="778098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1D4F11"/>
                </a:solidFill>
              </a:rPr>
              <a:t>Для </a:t>
            </a:r>
            <a:r>
              <a:rPr lang="ru-RU" b="1" i="1" dirty="0" err="1" smtClean="0">
                <a:solidFill>
                  <a:srgbClr val="1D4F11"/>
                </a:solidFill>
              </a:rPr>
              <a:t>дослідження</a:t>
            </a:r>
            <a:r>
              <a:rPr lang="ru-RU" b="1" i="1" dirty="0" smtClean="0">
                <a:solidFill>
                  <a:srgbClr val="1D4F11"/>
                </a:solidFill>
              </a:rPr>
              <a:t> нам </a:t>
            </a:r>
            <a:r>
              <a:rPr lang="ru-RU" b="1" i="1" dirty="0" err="1" smtClean="0">
                <a:solidFill>
                  <a:srgbClr val="1D4F11"/>
                </a:solidFill>
              </a:rPr>
              <a:t>потрібно</a:t>
            </a:r>
            <a:r>
              <a:rPr lang="ru-RU" b="1" i="1" dirty="0" smtClean="0">
                <a:solidFill>
                  <a:srgbClr val="1D4F11"/>
                </a:solidFill>
              </a:rPr>
              <a:t>:</a:t>
            </a:r>
            <a:endParaRPr lang="ru-RU" dirty="0">
              <a:solidFill>
                <a:srgbClr val="1D4F1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8662" y="1268760"/>
            <a:ext cx="7215238" cy="5328592"/>
          </a:xfrm>
        </p:spPr>
        <p:txBody>
          <a:bodyPr>
            <a:normAutofit/>
          </a:bodyPr>
          <a:lstStyle/>
          <a:p>
            <a:pPr lvl="3"/>
            <a:r>
              <a:rPr lang="ru-RU" sz="2400" dirty="0" err="1" smtClean="0">
                <a:solidFill>
                  <a:srgbClr val="163B0D"/>
                </a:solidFill>
              </a:rPr>
              <a:t>Капронові</a:t>
            </a:r>
            <a:r>
              <a:rPr lang="ru-RU" sz="2400" dirty="0" smtClean="0">
                <a:solidFill>
                  <a:srgbClr val="163B0D"/>
                </a:solidFill>
              </a:rPr>
              <a:t> носочки;</a:t>
            </a:r>
          </a:p>
          <a:p>
            <a:pPr lvl="3"/>
            <a:r>
              <a:rPr lang="ru-RU" sz="2400" dirty="0" err="1" smtClean="0">
                <a:solidFill>
                  <a:srgbClr val="163B0D"/>
                </a:solidFill>
              </a:rPr>
              <a:t>Насіння</a:t>
            </a:r>
            <a:r>
              <a:rPr lang="ru-RU" sz="2400" dirty="0" smtClean="0">
                <a:solidFill>
                  <a:srgbClr val="163B0D"/>
                </a:solidFill>
              </a:rPr>
              <a:t> </a:t>
            </a:r>
            <a:r>
              <a:rPr lang="ru-RU" sz="2400" dirty="0" err="1" smtClean="0">
                <a:solidFill>
                  <a:srgbClr val="163B0D"/>
                </a:solidFill>
              </a:rPr>
              <a:t>газонної</a:t>
            </a:r>
            <a:r>
              <a:rPr lang="ru-RU" sz="2400" dirty="0" smtClean="0">
                <a:solidFill>
                  <a:srgbClr val="163B0D"/>
                </a:solidFill>
              </a:rPr>
              <a:t> трави;</a:t>
            </a:r>
          </a:p>
          <a:p>
            <a:pPr lvl="3"/>
            <a:r>
              <a:rPr lang="ru-RU" sz="2400" dirty="0" smtClean="0">
                <a:solidFill>
                  <a:srgbClr val="163B0D"/>
                </a:solidFill>
              </a:rPr>
              <a:t>Тирса;</a:t>
            </a:r>
          </a:p>
          <a:p>
            <a:pPr lvl="3"/>
            <a:r>
              <a:rPr lang="ru-RU" sz="2400" dirty="0" err="1" smtClean="0">
                <a:solidFill>
                  <a:srgbClr val="163B0D"/>
                </a:solidFill>
              </a:rPr>
              <a:t>Ножниці</a:t>
            </a:r>
            <a:r>
              <a:rPr lang="ru-RU" sz="2400" dirty="0" smtClean="0">
                <a:solidFill>
                  <a:srgbClr val="163B0D"/>
                </a:solidFill>
              </a:rPr>
              <a:t>;</a:t>
            </a:r>
          </a:p>
          <a:p>
            <a:pPr lvl="3"/>
            <a:r>
              <a:rPr lang="ru-RU" sz="2400" dirty="0" err="1" smtClean="0">
                <a:solidFill>
                  <a:srgbClr val="163B0D"/>
                </a:solidFill>
              </a:rPr>
              <a:t>Пластиковий</a:t>
            </a:r>
            <a:r>
              <a:rPr lang="ru-RU" sz="2400" dirty="0" smtClean="0">
                <a:solidFill>
                  <a:srgbClr val="163B0D"/>
                </a:solidFill>
              </a:rPr>
              <a:t> посуд;</a:t>
            </a:r>
          </a:p>
          <a:p>
            <a:pPr lvl="3"/>
            <a:r>
              <a:rPr lang="ru-RU" sz="2400" dirty="0" smtClean="0">
                <a:solidFill>
                  <a:srgbClr val="163B0D"/>
                </a:solidFill>
              </a:rPr>
              <a:t>«</a:t>
            </a:r>
            <a:r>
              <a:rPr lang="ru-RU" sz="2400" dirty="0" err="1" smtClean="0">
                <a:solidFill>
                  <a:srgbClr val="163B0D"/>
                </a:solidFill>
              </a:rPr>
              <a:t>Очі</a:t>
            </a:r>
            <a:r>
              <a:rPr lang="ru-RU" sz="2400" dirty="0" smtClean="0">
                <a:solidFill>
                  <a:srgbClr val="163B0D"/>
                </a:solidFill>
              </a:rPr>
              <a:t>» для </a:t>
            </a:r>
            <a:r>
              <a:rPr lang="ru-RU" sz="2400" dirty="0" err="1" smtClean="0">
                <a:solidFill>
                  <a:srgbClr val="163B0D"/>
                </a:solidFill>
              </a:rPr>
              <a:t>іграшкових</a:t>
            </a:r>
            <a:r>
              <a:rPr lang="ru-RU" sz="2400" dirty="0" smtClean="0">
                <a:solidFill>
                  <a:srgbClr val="163B0D"/>
                </a:solidFill>
              </a:rPr>
              <a:t> </a:t>
            </a:r>
            <a:r>
              <a:rPr lang="ru-RU" sz="2400" dirty="0" err="1" smtClean="0">
                <a:solidFill>
                  <a:srgbClr val="163B0D"/>
                </a:solidFill>
              </a:rPr>
              <a:t>тварин</a:t>
            </a:r>
            <a:r>
              <a:rPr lang="ru-RU" sz="2400" dirty="0" smtClean="0">
                <a:solidFill>
                  <a:srgbClr val="163B0D"/>
                </a:solidFill>
              </a:rPr>
              <a:t>;</a:t>
            </a:r>
          </a:p>
          <a:p>
            <a:pPr lvl="3"/>
            <a:r>
              <a:rPr lang="ru-RU" sz="2400" dirty="0" err="1" smtClean="0">
                <a:solidFill>
                  <a:srgbClr val="163B0D"/>
                </a:solidFill>
              </a:rPr>
              <a:t>Водостійкий</a:t>
            </a:r>
            <a:r>
              <a:rPr lang="ru-RU" sz="2400" dirty="0" smtClean="0">
                <a:solidFill>
                  <a:srgbClr val="163B0D"/>
                </a:solidFill>
              </a:rPr>
              <a:t> </a:t>
            </a:r>
            <a:r>
              <a:rPr lang="ru-RU" sz="2400" dirty="0" smtClean="0">
                <a:solidFill>
                  <a:srgbClr val="163B0D"/>
                </a:solidFill>
              </a:rPr>
              <a:t>клей.</a:t>
            </a:r>
          </a:p>
          <a:p>
            <a:pPr marL="0" indent="0">
              <a:buNone/>
            </a:pPr>
            <a:endParaRPr lang="ru-RU" sz="3600" dirty="0">
              <a:solidFill>
                <a:srgbClr val="163B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688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err="1" smtClean="0">
                <a:solidFill>
                  <a:srgbClr val="163B0D"/>
                </a:solidFill>
              </a:rPr>
              <a:t>Готуємо</a:t>
            </a:r>
            <a:r>
              <a:rPr lang="ru-RU" sz="3600" b="1" dirty="0" smtClean="0">
                <a:solidFill>
                  <a:srgbClr val="163B0D"/>
                </a:solidFill>
              </a:rPr>
              <a:t> </a:t>
            </a:r>
            <a:r>
              <a:rPr lang="ru-RU" sz="3600" b="1" dirty="0" err="1" smtClean="0">
                <a:solidFill>
                  <a:srgbClr val="163B0D"/>
                </a:solidFill>
              </a:rPr>
              <a:t>мішечок</a:t>
            </a:r>
            <a:r>
              <a:rPr lang="ru-RU" sz="3600" b="1" dirty="0" smtClean="0">
                <a:solidFill>
                  <a:srgbClr val="163B0D"/>
                </a:solidFill>
              </a:rPr>
              <a:t> </a:t>
            </a:r>
            <a:r>
              <a:rPr lang="ru-RU" sz="3600" b="1" dirty="0" err="1" smtClean="0">
                <a:solidFill>
                  <a:srgbClr val="163B0D"/>
                </a:solidFill>
              </a:rPr>
              <a:t>із</a:t>
            </a:r>
            <a:r>
              <a:rPr lang="ru-RU" sz="3600" b="1" dirty="0" smtClean="0">
                <a:solidFill>
                  <a:srgbClr val="163B0D"/>
                </a:solidFill>
              </a:rPr>
              <a:t> капрону</a:t>
            </a:r>
            <a:endParaRPr lang="ru-RU" sz="3600" dirty="0">
              <a:solidFill>
                <a:srgbClr val="163B0D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Відріжте</a:t>
            </a:r>
            <a:r>
              <a:rPr lang="ru-RU" dirty="0" smtClean="0"/>
              <a:t> </a:t>
            </a:r>
            <a:r>
              <a:rPr lang="ru-RU" dirty="0" smtClean="0"/>
              <a:t>шматок </a:t>
            </a:r>
            <a:r>
              <a:rPr lang="ru-RU" dirty="0" err="1" smtClean="0"/>
              <a:t>панчохи</a:t>
            </a:r>
            <a:r>
              <a:rPr lang="ru-RU" dirty="0" smtClean="0"/>
              <a:t>, </a:t>
            </a:r>
            <a:r>
              <a:rPr lang="ru-RU" dirty="0" err="1" smtClean="0"/>
              <a:t>заповніть</a:t>
            </a:r>
            <a:r>
              <a:rPr lang="ru-RU" dirty="0" smtClean="0"/>
              <a:t> субстратом </a:t>
            </a:r>
            <a:r>
              <a:rPr lang="ru-RU" dirty="0" err="1" smtClean="0"/>
              <a:t>і</a:t>
            </a:r>
            <a:r>
              <a:rPr lang="ru-RU" dirty="0" smtClean="0"/>
              <a:t> сформуйте </a:t>
            </a:r>
            <a:r>
              <a:rPr lang="ru-RU" dirty="0" err="1" smtClean="0"/>
              <a:t>зовнішність</a:t>
            </a:r>
            <a:r>
              <a:rPr lang="ru-RU" dirty="0" smtClean="0"/>
              <a:t> </a:t>
            </a:r>
            <a:r>
              <a:rPr lang="ru-RU" dirty="0" err="1" smtClean="0"/>
              <a:t>майбутнього</a:t>
            </a:r>
            <a:r>
              <a:rPr lang="ru-RU" dirty="0" smtClean="0"/>
              <a:t> </a:t>
            </a:r>
            <a:r>
              <a:rPr lang="ru-RU" dirty="0" err="1" smtClean="0"/>
              <a:t>трав'янчика</a:t>
            </a:r>
            <a:r>
              <a:rPr lang="ru-RU" dirty="0" smtClean="0"/>
              <a:t>. </a:t>
            </a:r>
            <a:r>
              <a:rPr lang="ru-RU" dirty="0" err="1" smtClean="0"/>
              <a:t>Перетягніть</a:t>
            </a:r>
            <a:r>
              <a:rPr lang="ru-RU" dirty="0" smtClean="0"/>
              <a:t> </a:t>
            </a:r>
            <a:r>
              <a:rPr lang="ru-RU" dirty="0" err="1" smtClean="0"/>
              <a:t>невеликі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 </a:t>
            </a:r>
            <a:r>
              <a:rPr lang="ru-RU" dirty="0" err="1" smtClean="0"/>
              <a:t>панчохи</a:t>
            </a:r>
            <a:r>
              <a:rPr lang="ru-RU" dirty="0" smtClean="0"/>
              <a:t> в </a:t>
            </a:r>
            <a:r>
              <a:rPr lang="ru-RU" dirty="0" err="1" smtClean="0"/>
              <a:t>районі</a:t>
            </a:r>
            <a:r>
              <a:rPr lang="ru-RU" dirty="0" smtClean="0"/>
              <a:t> носика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вух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https://static.gazeta.ua/img/cache/gallery/687/687385_8_w_590.jpg?v=0"/>
          <p:cNvPicPr>
            <a:picLocks noChangeAspect="1" noChangeArrowheads="1"/>
          </p:cNvPicPr>
          <p:nvPr/>
        </p:nvPicPr>
        <p:blipFill>
          <a:blip r:embed="rId2"/>
          <a:srcRect l="11516" r="17946" b="14285"/>
          <a:stretch>
            <a:fillRect/>
          </a:stretch>
        </p:blipFill>
        <p:spPr bwMode="auto">
          <a:xfrm>
            <a:off x="857224" y="1857364"/>
            <a:ext cx="3500462" cy="34290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На </a:t>
            </a:r>
            <a:r>
              <a:rPr lang="ru-RU" dirty="0" err="1" smtClean="0"/>
              <a:t>верхівку</a:t>
            </a:r>
            <a:r>
              <a:rPr lang="ru-RU" dirty="0" smtClean="0"/>
              <a:t>, </a:t>
            </a:r>
            <a:r>
              <a:rPr lang="ru-RU" dirty="0" err="1" smtClean="0"/>
              <a:t>звідки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рости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, </a:t>
            </a:r>
            <a:r>
              <a:rPr lang="ru-RU" dirty="0" err="1" smtClean="0"/>
              <a:t>насипте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 трави. </a:t>
            </a:r>
            <a:r>
              <a:rPr lang="ru-RU" dirty="0" err="1" smtClean="0"/>
              <a:t>Робіть</a:t>
            </a:r>
            <a:r>
              <a:rPr lang="ru-RU" dirty="0" smtClean="0"/>
              <a:t> це </a:t>
            </a:r>
            <a:r>
              <a:rPr lang="ru-RU" dirty="0" err="1" smtClean="0"/>
              <a:t>обережно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рослинність</a:t>
            </a:r>
            <a:r>
              <a:rPr lang="ru-RU" dirty="0" smtClean="0"/>
              <a:t> не </a:t>
            </a:r>
            <a:r>
              <a:rPr lang="ru-RU" dirty="0" err="1" smtClean="0"/>
              <a:t>виявилася</a:t>
            </a:r>
            <a:r>
              <a:rPr lang="ru-RU" dirty="0" smtClean="0"/>
              <a:t> на </a:t>
            </a:r>
            <a:r>
              <a:rPr lang="ru-RU" dirty="0" err="1" smtClean="0"/>
              <a:t>вухах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носі</a:t>
            </a:r>
            <a:r>
              <a:rPr lang="ru-RU" dirty="0" smtClean="0"/>
              <a:t> </a:t>
            </a:r>
            <a:r>
              <a:rPr lang="ru-RU" dirty="0" err="1" smtClean="0"/>
              <a:t>вашого</a:t>
            </a:r>
            <a:r>
              <a:rPr lang="ru-RU" dirty="0" smtClean="0"/>
              <a:t> </a:t>
            </a:r>
            <a:r>
              <a:rPr lang="ru-RU" dirty="0" err="1" smtClean="0"/>
              <a:t>трав'янчика</a:t>
            </a:r>
            <a:r>
              <a:rPr lang="ru-RU" dirty="0" smtClean="0"/>
              <a:t>. </a:t>
            </a:r>
            <a:r>
              <a:rPr lang="ru-RU" dirty="0" err="1" smtClean="0"/>
              <a:t>Перев'яжіть</a:t>
            </a:r>
            <a:r>
              <a:rPr lang="ru-RU" dirty="0" smtClean="0"/>
              <a:t> </a:t>
            </a:r>
            <a:r>
              <a:rPr lang="ru-RU" dirty="0" err="1" smtClean="0"/>
              <a:t>верхівку</a:t>
            </a:r>
            <a:r>
              <a:rPr lang="ru-RU" dirty="0" smtClean="0"/>
              <a:t> </a:t>
            </a:r>
            <a:r>
              <a:rPr lang="ru-RU" dirty="0" err="1" smtClean="0"/>
              <a:t>міцним</a:t>
            </a:r>
            <a:r>
              <a:rPr lang="ru-RU" dirty="0" smtClean="0"/>
              <a:t> </a:t>
            </a:r>
            <a:r>
              <a:rPr lang="ru-RU" dirty="0" err="1" smtClean="0"/>
              <a:t>вузлом</a:t>
            </a:r>
            <a:r>
              <a:rPr lang="ru-RU" dirty="0" smtClean="0"/>
              <a:t>. Наклейте </a:t>
            </a:r>
            <a:r>
              <a:rPr lang="ru-RU" dirty="0" err="1" smtClean="0"/>
              <a:t>фурнітуру</a:t>
            </a:r>
            <a:r>
              <a:rPr lang="ru-RU" dirty="0" smtClean="0"/>
              <a:t>, намалюйте </a:t>
            </a:r>
            <a:r>
              <a:rPr lang="ru-RU" dirty="0" err="1" smtClean="0"/>
              <a:t>усмішку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рум'янець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5602" name="Picture 2" descr="https://static.gazeta.ua/img/cache/gallery/687/687385_6_w_590.jpg?v=0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357158" y="1428736"/>
            <a:ext cx="4504165" cy="46434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Поставте</a:t>
            </a:r>
            <a:r>
              <a:rPr lang="ru-RU" dirty="0" smtClean="0"/>
              <a:t> </a:t>
            </a:r>
            <a:r>
              <a:rPr lang="ru-RU" dirty="0" err="1" smtClean="0"/>
              <a:t>трав'янчика</a:t>
            </a:r>
            <a:r>
              <a:rPr lang="ru-RU" dirty="0" smtClean="0"/>
              <a:t> в миску </a:t>
            </a:r>
            <a:r>
              <a:rPr lang="ru-RU" dirty="0" err="1" smtClean="0"/>
              <a:t>з</a:t>
            </a:r>
            <a:r>
              <a:rPr lang="ru-RU" dirty="0" smtClean="0"/>
              <a:t> водою. Не </a:t>
            </a:r>
            <a:r>
              <a:rPr lang="ru-RU" dirty="0" err="1" smtClean="0"/>
              <a:t>занурюйте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глибоко</a:t>
            </a:r>
            <a:r>
              <a:rPr lang="ru-RU" dirty="0" smtClean="0"/>
              <a:t>, </a:t>
            </a:r>
            <a:r>
              <a:rPr lang="ru-RU" dirty="0" err="1" smtClean="0"/>
              <a:t>досить</a:t>
            </a:r>
            <a:r>
              <a:rPr lang="ru-RU" dirty="0" smtClean="0"/>
              <a:t> пари </a:t>
            </a:r>
            <a:r>
              <a:rPr lang="ru-RU" dirty="0" err="1" smtClean="0"/>
              <a:t>сантиметрів</a:t>
            </a:r>
            <a:r>
              <a:rPr lang="ru-RU" dirty="0" smtClean="0"/>
              <a:t> - </a:t>
            </a:r>
            <a:r>
              <a:rPr lang="ru-RU" dirty="0" err="1" smtClean="0"/>
              <a:t>пухкий</a:t>
            </a:r>
            <a:r>
              <a:rPr lang="ru-RU" dirty="0" smtClean="0"/>
              <a:t> субстрат просочиться водою,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вистачить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Ставте</a:t>
            </a:r>
            <a:r>
              <a:rPr lang="ru-RU" dirty="0" smtClean="0"/>
              <a:t> </a:t>
            </a:r>
            <a:r>
              <a:rPr lang="ru-RU" dirty="0" err="1" smtClean="0"/>
              <a:t>вашого</a:t>
            </a:r>
            <a:r>
              <a:rPr lang="ru-RU" dirty="0" smtClean="0"/>
              <a:t> </a:t>
            </a:r>
            <a:r>
              <a:rPr lang="ru-RU" dirty="0" err="1" smtClean="0"/>
              <a:t>трав'янчика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руками в тепле </a:t>
            </a:r>
            <a:r>
              <a:rPr lang="ru-RU" dirty="0" err="1" smtClean="0"/>
              <a:t>місце</a:t>
            </a:r>
            <a:r>
              <a:rPr lang="ru-RU" dirty="0" smtClean="0"/>
              <a:t>, де </a:t>
            </a:r>
            <a:r>
              <a:rPr lang="ru-RU" dirty="0" err="1" smtClean="0"/>
              <a:t>достатньо</a:t>
            </a:r>
            <a:r>
              <a:rPr lang="ru-RU" dirty="0" smtClean="0"/>
              <a:t> </a:t>
            </a:r>
            <a:r>
              <a:rPr lang="ru-RU" dirty="0" err="1" smtClean="0"/>
              <a:t>сонячного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 буде мало, трава </a:t>
            </a:r>
            <a:r>
              <a:rPr lang="ru-RU" dirty="0" err="1" smtClean="0"/>
              <a:t>теж</a:t>
            </a:r>
            <a:r>
              <a:rPr lang="ru-RU" dirty="0" smtClean="0"/>
              <a:t> проросте, </a:t>
            </a:r>
            <a:r>
              <a:rPr lang="ru-RU" dirty="0" err="1" smtClean="0"/>
              <a:t>але</a:t>
            </a:r>
            <a:r>
              <a:rPr lang="ru-RU" dirty="0" smtClean="0"/>
              <a:t> буде </a:t>
            </a:r>
            <a:r>
              <a:rPr lang="ru-RU" dirty="0" err="1" smtClean="0"/>
              <a:t>виглядати</a:t>
            </a:r>
            <a:r>
              <a:rPr lang="ru-RU" dirty="0" smtClean="0"/>
              <a:t> </a:t>
            </a:r>
            <a:r>
              <a:rPr lang="ru-RU" dirty="0" err="1" smtClean="0"/>
              <a:t>кволою</a:t>
            </a:r>
            <a:r>
              <a:rPr lang="ru-RU" dirty="0" smtClean="0"/>
              <a:t> та </a:t>
            </a:r>
            <a:r>
              <a:rPr lang="ru-RU" dirty="0" err="1" smtClean="0"/>
              <a:t>бляклою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Через </a:t>
            </a:r>
            <a:r>
              <a:rPr lang="ru-RU" dirty="0" smtClean="0"/>
              <a:t>пару </a:t>
            </a:r>
            <a:r>
              <a:rPr lang="ru-RU" dirty="0" err="1" smtClean="0"/>
              <a:t>тижнів</a:t>
            </a:r>
            <a:r>
              <a:rPr lang="ru-RU" dirty="0" smtClean="0"/>
              <a:t> вашу </a:t>
            </a:r>
            <a:r>
              <a:rPr lang="ru-RU" dirty="0" err="1" smtClean="0"/>
              <a:t>саморобку-трав'янчика</a:t>
            </a:r>
            <a:r>
              <a:rPr lang="ru-RU" dirty="0" smtClean="0"/>
              <a:t> буде не </a:t>
            </a:r>
            <a:r>
              <a:rPr lang="ru-RU" dirty="0" err="1" smtClean="0"/>
              <a:t>впізнати</a:t>
            </a:r>
            <a:r>
              <a:rPr lang="ru-RU" dirty="0" smtClean="0"/>
              <a:t>. В </a:t>
            </a:r>
            <a:r>
              <a:rPr lang="ru-RU" dirty="0" err="1" smtClean="0"/>
              <a:t>нього</a:t>
            </a:r>
            <a:r>
              <a:rPr lang="ru-RU" dirty="0" smtClean="0"/>
              <a:t> буде </a:t>
            </a:r>
            <a:r>
              <a:rPr lang="ru-RU" dirty="0" err="1" smtClean="0"/>
              <a:t>пишна</a:t>
            </a:r>
            <a:r>
              <a:rPr lang="ru-RU" dirty="0" smtClean="0"/>
              <a:t> зелена шевелюра </a:t>
            </a:r>
            <a:r>
              <a:rPr lang="ru-RU" dirty="0" err="1" smtClean="0"/>
              <a:t>і</a:t>
            </a:r>
            <a:r>
              <a:rPr lang="ru-RU" dirty="0" smtClean="0"/>
              <a:t> аромат </a:t>
            </a:r>
            <a:r>
              <a:rPr lang="ru-RU" dirty="0" err="1" smtClean="0"/>
              <a:t>свіжої</a:t>
            </a:r>
            <a:r>
              <a:rPr lang="ru-RU" dirty="0" smtClean="0"/>
              <a:t> трави. На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постригти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виглядав</a:t>
            </a:r>
            <a:r>
              <a:rPr lang="ru-RU" dirty="0" smtClean="0"/>
              <a:t> стильно, </a:t>
            </a:r>
            <a:r>
              <a:rPr lang="ru-RU" dirty="0" err="1" smtClean="0"/>
              <a:t>або</a:t>
            </a:r>
            <a:r>
              <a:rPr lang="ru-RU" dirty="0" smtClean="0"/>
              <a:t> заплести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 в </a:t>
            </a:r>
            <a:r>
              <a:rPr lang="ru-RU" dirty="0" err="1" smtClean="0"/>
              <a:t>круту</a:t>
            </a:r>
            <a:r>
              <a:rPr lang="ru-RU" dirty="0" smtClean="0"/>
              <a:t> </a:t>
            </a:r>
            <a:r>
              <a:rPr lang="ru-RU" dirty="0" err="1" smtClean="0"/>
              <a:t>зачіску</a:t>
            </a:r>
            <a:r>
              <a:rPr lang="ru-RU" dirty="0" smtClean="0"/>
              <a:t>. І не </a:t>
            </a:r>
            <a:r>
              <a:rPr lang="ru-RU" dirty="0" err="1" smtClean="0"/>
              <a:t>забувайте</a:t>
            </a:r>
            <a:r>
              <a:rPr lang="ru-RU" dirty="0" smtClean="0"/>
              <a:t> </a:t>
            </a:r>
            <a:r>
              <a:rPr lang="ru-RU" dirty="0" err="1" smtClean="0"/>
              <a:t>доливати</a:t>
            </a:r>
            <a:r>
              <a:rPr lang="ru-RU" dirty="0" smtClean="0"/>
              <a:t> воду в миску.</a:t>
            </a:r>
            <a:endParaRPr lang="ru-RU" dirty="0"/>
          </a:p>
        </p:txBody>
      </p:sp>
      <p:pic>
        <p:nvPicPr>
          <p:cNvPr id="26626" name="Picture 2" descr="https://static.gazeta.ua/img/cache/gallery/687/687385_9_w_590.jpg?v=0"/>
          <p:cNvPicPr>
            <a:picLocks noChangeAspect="1" noChangeArrowheads="1"/>
          </p:cNvPicPr>
          <p:nvPr/>
        </p:nvPicPr>
        <p:blipFill>
          <a:blip r:embed="rId2"/>
          <a:srcRect l="27966" t="-6798" r="9746"/>
          <a:stretch>
            <a:fillRect/>
          </a:stretch>
        </p:blipFill>
        <p:spPr bwMode="auto">
          <a:xfrm>
            <a:off x="571472" y="1643050"/>
            <a:ext cx="3936189" cy="37862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163B0D"/>
                </a:solidFill>
              </a:rPr>
              <a:t>Ось вам </a:t>
            </a:r>
            <a:r>
              <a:rPr lang="ru-RU" sz="3600" dirty="0" err="1" smtClean="0">
                <a:solidFill>
                  <a:srgbClr val="163B0D"/>
                </a:solidFill>
              </a:rPr>
              <a:t>ще</a:t>
            </a:r>
            <a:r>
              <a:rPr lang="ru-RU" sz="3600" dirty="0" smtClean="0">
                <a:solidFill>
                  <a:srgbClr val="163B0D"/>
                </a:solidFill>
              </a:rPr>
              <a:t> один </a:t>
            </a:r>
            <a:r>
              <a:rPr lang="ru-RU" sz="3600" dirty="0" err="1" smtClean="0">
                <a:solidFill>
                  <a:srgbClr val="163B0D"/>
                </a:solidFill>
              </a:rPr>
              <a:t>варіант</a:t>
            </a:r>
            <a:r>
              <a:rPr lang="ru-RU" sz="3600" dirty="0" smtClean="0">
                <a:solidFill>
                  <a:srgbClr val="163B0D"/>
                </a:solidFill>
              </a:rPr>
              <a:t> </a:t>
            </a:r>
            <a:r>
              <a:rPr lang="ru-RU" sz="3600" dirty="0" err="1" smtClean="0">
                <a:solidFill>
                  <a:srgbClr val="163B0D"/>
                </a:solidFill>
              </a:rPr>
              <a:t>трав'янчика</a:t>
            </a:r>
            <a:r>
              <a:rPr lang="ru-RU" sz="3600" dirty="0" smtClean="0">
                <a:solidFill>
                  <a:srgbClr val="163B0D"/>
                </a:solidFill>
              </a:rPr>
              <a:t>.</a:t>
            </a:r>
            <a:endParaRPr lang="ru-RU" sz="3600" dirty="0">
              <a:solidFill>
                <a:srgbClr val="163B0D"/>
              </a:solidFill>
            </a:endParaRPr>
          </a:p>
        </p:txBody>
      </p:sp>
      <p:pic>
        <p:nvPicPr>
          <p:cNvPr id="28674" name="Picture 2" descr="https://static.gazeta.ua/img/cache/gallery/687/687385_7_w_590.jpg?v=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97523"/>
            <a:ext cx="6839049" cy="43584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/>
          <a:lstStyle/>
          <a:p>
            <a:r>
              <a:rPr lang="uk-UA" b="1" i="1" dirty="0" smtClean="0">
                <a:solidFill>
                  <a:srgbClr val="163B0D"/>
                </a:solidFill>
              </a:rPr>
              <a:t>Бажаю Вам</a:t>
            </a:r>
            <a:br>
              <a:rPr lang="uk-UA" b="1" i="1" dirty="0" smtClean="0">
                <a:solidFill>
                  <a:srgbClr val="163B0D"/>
                </a:solidFill>
              </a:rPr>
            </a:br>
            <a:r>
              <a:rPr lang="uk-UA" b="1" i="1" dirty="0" smtClean="0">
                <a:solidFill>
                  <a:srgbClr val="163B0D"/>
                </a:solidFill>
              </a:rPr>
              <a:t> успіхів і натхнення </a:t>
            </a:r>
            <a:br>
              <a:rPr lang="uk-UA" b="1" i="1" dirty="0" smtClean="0">
                <a:solidFill>
                  <a:srgbClr val="163B0D"/>
                </a:solidFill>
              </a:rPr>
            </a:br>
            <a:r>
              <a:rPr lang="uk-UA" b="1" i="1" dirty="0" smtClean="0">
                <a:solidFill>
                  <a:srgbClr val="163B0D"/>
                </a:solidFill>
              </a:rPr>
              <a:t>в роботі!</a:t>
            </a:r>
            <a:endParaRPr lang="ru-RU" b="1" i="1" dirty="0">
              <a:solidFill>
                <a:srgbClr val="163B0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0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A0000"/>
      </a:hlink>
      <a:folHlink>
        <a:srgbClr val="FAC08F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256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Для дослідження нам потрібно:</vt:lpstr>
      <vt:lpstr>Готуємо мішечок із капрону</vt:lpstr>
      <vt:lpstr>Слайд 4</vt:lpstr>
      <vt:lpstr>Слайд 5</vt:lpstr>
      <vt:lpstr>Слайд 6</vt:lpstr>
      <vt:lpstr>Ось вам ще один варіант трав'янчика.</vt:lpstr>
      <vt:lpstr>Бажаю Вам  успіхів і натхнення  в роботі!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Ранько Елена</dc:creator>
  <cp:lastModifiedBy>Пользователь Windows</cp:lastModifiedBy>
  <cp:revision>12</cp:revision>
  <dcterms:created xsi:type="dcterms:W3CDTF">2017-11-04T17:25:44Z</dcterms:created>
  <dcterms:modified xsi:type="dcterms:W3CDTF">2020-05-01T13:05:36Z</dcterms:modified>
</cp:coreProperties>
</file>