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3F6A-C710-4F9A-A88B-DAED8B3689DD}" type="datetimeFigureOut">
              <a:rPr lang="uk-UA" smtClean="0"/>
              <a:t>20.03.2020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E004-11D3-4AD2-A56B-62860F48054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Тестові завдання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Закономірності спадковості і мінливості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Скільки </a:t>
            </a:r>
            <a:r>
              <a:rPr lang="uk-UA" dirty="0" err="1"/>
              <a:t>аутосом</a:t>
            </a:r>
            <a:r>
              <a:rPr lang="uk-UA" dirty="0"/>
              <a:t> в хромосомному наборі людини?</a:t>
            </a:r>
          </a:p>
          <a:p>
            <a:r>
              <a:rPr lang="uk-UA" dirty="0"/>
              <a:t>а) 2;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46;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44;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smtClean="0"/>
              <a:t>4. 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Гемофілія визначається рецесивним геном, зчепленим з Х-хромосомою. Здорова жінка, батько якої страждав гемофілією, одружилася зі здоровим чоловіком. Яка ймовірність народження дитини, хворої  на гемофілію?</a:t>
            </a:r>
          </a:p>
          <a:p>
            <a:r>
              <a:rPr lang="uk-UA" dirty="0"/>
              <a:t>а) 100%;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25% 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50%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75% 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0%.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До якого типу мінливості належать такі </a:t>
            </a:r>
            <a:r>
              <a:rPr lang="uk-UA" dirty="0" smtClean="0"/>
              <a:t>характеристики: зміни </a:t>
            </a:r>
            <a:r>
              <a:rPr lang="uk-UA" dirty="0" err="1"/>
              <a:t>пов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язані</a:t>
            </a:r>
            <a:r>
              <a:rPr lang="uk-UA" dirty="0"/>
              <a:t> тільки з фенотипом, </a:t>
            </a:r>
            <a:r>
              <a:rPr lang="uk-UA" dirty="0" err="1"/>
              <a:t>з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являються</a:t>
            </a:r>
            <a:r>
              <a:rPr lang="uk-UA" dirty="0"/>
              <a:t> масово і мають спрямований характер.</a:t>
            </a:r>
          </a:p>
          <a:p>
            <a:r>
              <a:rPr lang="uk-UA" dirty="0"/>
              <a:t>а) </a:t>
            </a:r>
            <a:r>
              <a:rPr lang="uk-UA" dirty="0" err="1"/>
              <a:t>комбінативна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мутаційна;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модифікаційна;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smtClean="0"/>
              <a:t>морфоз; </a:t>
            </a:r>
          </a:p>
          <a:p>
            <a:r>
              <a:rPr lang="uk-UA" dirty="0" smtClean="0"/>
              <a:t>д</a:t>
            </a:r>
            <a:r>
              <a:rPr lang="uk-UA" dirty="0"/>
              <a:t>) </a:t>
            </a:r>
            <a:r>
              <a:rPr lang="uk-UA" dirty="0" err="1" smtClean="0"/>
              <a:t>генотипова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У чому суть закону гомологічних рядів спадкової мінливості:</a:t>
            </a:r>
          </a:p>
          <a:p>
            <a:r>
              <a:rPr lang="uk-UA" dirty="0"/>
              <a:t>а) представники одного виду характеризуються подібними спадковими змінами;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родинні види і роди характеризуються подібними рядами спадкової мінливості;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у неродинних видів і родів у однакових умовах середовища появляються подібні ознаки;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у неродинних видів і родів у різних умовах середовища появляються подібні </a:t>
            </a:r>
            <a:r>
              <a:rPr lang="uk-UA" dirty="0" smtClean="0"/>
              <a:t>ознаки.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Поява </a:t>
            </a:r>
            <a:r>
              <a:rPr lang="uk-UA" dirty="0" err="1"/>
              <a:t>організмів-мозаїків</a:t>
            </a:r>
            <a:r>
              <a:rPr lang="uk-UA" dirty="0"/>
              <a:t> </a:t>
            </a:r>
            <a:r>
              <a:rPr lang="uk-UA" dirty="0" err="1"/>
              <a:t>пов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язана</a:t>
            </a:r>
            <a:r>
              <a:rPr lang="uk-UA" dirty="0"/>
              <a:t> з:</a:t>
            </a:r>
          </a:p>
          <a:p>
            <a:r>
              <a:rPr lang="uk-UA" dirty="0"/>
              <a:t>а) генеративними мутаціями у предків;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соматичними мутаціями у дорослих особин;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соматичними мутаціями під час ембріонального розвитку;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генеративними мутаціями у </a:t>
            </a:r>
            <a:r>
              <a:rPr lang="uk-UA" dirty="0" smtClean="0"/>
              <a:t>батьків.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з перелічених ознак належать до альтернативних?</a:t>
            </a:r>
          </a:p>
          <a:p>
            <a:r>
              <a:rPr lang="uk-UA" dirty="0"/>
              <a:t>а) очі блакитні, волосся темне;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очі карі, волосся темне;</a:t>
            </a:r>
          </a:p>
          <a:p>
            <a:r>
              <a:rPr lang="uk-UA" dirty="0"/>
              <a:t>в) червоні плоди і червоні стебла;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довга шерсть і коротка шерсть у </a:t>
            </a:r>
            <a:r>
              <a:rPr lang="uk-UA" dirty="0" smtClean="0"/>
              <a:t>мишей.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 якому випадку буде справедливий закон незалежного успадкування і комбінування ознак, якщо гени, які кодують різні ознаки, знаходяться:</a:t>
            </a:r>
          </a:p>
          <a:p>
            <a:r>
              <a:rPr lang="uk-UA" dirty="0"/>
              <a:t>а) в одній хромосомі на відстані 20 </a:t>
            </a:r>
            <a:r>
              <a:rPr lang="uk-UA" dirty="0" err="1"/>
              <a:t>морганід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в одній хромосомі та тісно зчеплені;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у різних парах гомологічних хромосом;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у </a:t>
            </a:r>
            <a:r>
              <a:rPr lang="uk-UA" dirty="0" smtClean="0"/>
              <a:t>Х-хромосомі.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Що  таке норма реакції?</a:t>
            </a:r>
          </a:p>
          <a:p>
            <a:r>
              <a:rPr lang="uk-UA" dirty="0"/>
              <a:t>а) межі модифікаційної мінливості ознаки, що вивчається у даного індивіда;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діапазон мінливості ознаки в межах виду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в) неоднаковий ступінь прояву ознаки у різних особин виду;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ступінь прояву різних ознак у представників </a:t>
            </a:r>
            <a:r>
              <a:rPr lang="uk-UA" dirty="0" smtClean="0"/>
              <a:t>виду.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Прояв якого закону можна виявити в такому </a:t>
            </a:r>
            <a:r>
              <a:rPr lang="uk-UA" dirty="0" smtClean="0"/>
              <a:t>явищі: природжена </a:t>
            </a:r>
            <a:r>
              <a:rPr lang="uk-UA" dirty="0"/>
              <a:t>глухота, що зустрічається у людей, гвінейських свинок , мишей, собак?</a:t>
            </a:r>
          </a:p>
          <a:p>
            <a:r>
              <a:rPr lang="uk-UA" dirty="0"/>
              <a:t>а) закон розщеплення;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закон </a:t>
            </a:r>
            <a:r>
              <a:rPr lang="uk-UA" dirty="0" err="1"/>
              <a:t>одноманіття</a:t>
            </a:r>
            <a:r>
              <a:rPr lang="uk-UA" dirty="0"/>
              <a:t> гібридів першого покоління;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закон незалежного комбінування та успадкування ознак;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закон гомологічних </a:t>
            </a:r>
            <a:r>
              <a:rPr lang="uk-UA" dirty="0" smtClean="0"/>
              <a:t>рядів.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 називаються мутації, що одержані штучним шляхом?</a:t>
            </a:r>
          </a:p>
          <a:p>
            <a:pPr>
              <a:buNone/>
            </a:pPr>
            <a:r>
              <a:rPr lang="uk-UA" dirty="0"/>
              <a:t>а) соматичні;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</a:t>
            </a:r>
            <a:r>
              <a:rPr lang="uk-UA" dirty="0"/>
              <a:t>) генеративні;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</a:t>
            </a:r>
            <a:r>
              <a:rPr lang="uk-UA" dirty="0"/>
              <a:t>) спонтанні;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</a:t>
            </a:r>
            <a:r>
              <a:rPr lang="uk-UA" dirty="0"/>
              <a:t>) індуковані;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</a:t>
            </a:r>
            <a:r>
              <a:rPr lang="uk-UA" dirty="0"/>
              <a:t>) прямі.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Який гібрид створив Г.Д.</a:t>
            </a:r>
            <a:r>
              <a:rPr lang="uk-UA" dirty="0" err="1"/>
              <a:t>Карпеченко</a:t>
            </a:r>
            <a:r>
              <a:rPr lang="uk-UA" dirty="0"/>
              <a:t>?</a:t>
            </a:r>
          </a:p>
          <a:p>
            <a:r>
              <a:rPr lang="uk-UA" dirty="0"/>
              <a:t>а) гібрид пшениці і пирію;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жита і пшениці;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редьки та капусти;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пшениці і </a:t>
            </a:r>
            <a:r>
              <a:rPr lang="uk-UA" dirty="0" smtClean="0"/>
              <a:t>ячменю. 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/>
              <a:t>Прояв якого закону можна виявити в такому </a:t>
            </a:r>
            <a:r>
              <a:rPr lang="uk-UA" dirty="0" smtClean="0"/>
              <a:t>явищі?  При </a:t>
            </a:r>
            <a:r>
              <a:rPr lang="uk-UA" dirty="0" err="1"/>
              <a:t>моногібридному</a:t>
            </a:r>
            <a:r>
              <a:rPr lang="uk-UA" dirty="0"/>
              <a:t> схрещуванні гібридів першого покоління спостерігалась поява особин як з домінантними так і рецесивними станами ознак в певних відношеннях. </a:t>
            </a:r>
          </a:p>
          <a:p>
            <a:r>
              <a:rPr lang="uk-UA" dirty="0"/>
              <a:t>а) закон розщеплення;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закон </a:t>
            </a:r>
            <a:r>
              <a:rPr lang="uk-UA" dirty="0" err="1"/>
              <a:t>одноманіття</a:t>
            </a:r>
            <a:r>
              <a:rPr lang="uk-UA" dirty="0"/>
              <a:t> гібридів першого покоління;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закон незалежного комбінування та успадкування ознак;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закон гомологічних </a:t>
            </a:r>
            <a:r>
              <a:rPr lang="uk-UA" dirty="0" smtClean="0"/>
              <a:t>рядів. 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Як називаються мутації, причина появи яких не </a:t>
            </a:r>
            <a:r>
              <a:rPr lang="uk-UA" dirty="0" err="1"/>
              <a:t>з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ясована</a:t>
            </a:r>
            <a:r>
              <a:rPr lang="uk-UA" dirty="0"/>
              <a:t>?</a:t>
            </a:r>
          </a:p>
          <a:p>
            <a:r>
              <a:rPr lang="uk-UA" dirty="0"/>
              <a:t>а) соматичні;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генеративні;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спонтанні;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індуковані;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прямі.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Гібридну рослину </a:t>
            </a:r>
            <a:r>
              <a:rPr lang="uk-UA" dirty="0" err="1" smtClean="0"/>
              <a:t>тритікале</a:t>
            </a:r>
            <a:r>
              <a:rPr lang="uk-UA" dirty="0" smtClean="0"/>
              <a:t> </a:t>
            </a:r>
            <a:r>
              <a:rPr lang="uk-UA" dirty="0"/>
              <a:t>можна одержати при схрещуванні:</a:t>
            </a:r>
          </a:p>
          <a:p>
            <a:r>
              <a:rPr lang="uk-UA" dirty="0"/>
              <a:t>а)  пшениці і пирію;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жита і пшениці;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редьки та капусти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г) пшениці і </a:t>
            </a:r>
            <a:r>
              <a:rPr lang="uk-UA" dirty="0" smtClean="0"/>
              <a:t>ячменю 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У папуг колір </a:t>
            </a:r>
            <a:r>
              <a:rPr lang="uk-UA" dirty="0" err="1"/>
              <a:t>пір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я</a:t>
            </a:r>
            <a:r>
              <a:rPr lang="uk-UA" dirty="0"/>
              <a:t> визначається двома парами </a:t>
            </a:r>
            <a:r>
              <a:rPr lang="uk-UA" dirty="0" err="1"/>
              <a:t>незчеплених</a:t>
            </a:r>
            <a:r>
              <a:rPr lang="uk-UA" dirty="0"/>
              <a:t> </a:t>
            </a:r>
            <a:r>
              <a:rPr lang="uk-UA" dirty="0" err="1"/>
              <a:t>неалельних</a:t>
            </a:r>
            <a:r>
              <a:rPr lang="uk-UA" dirty="0"/>
              <a:t> генів. Сполучення двох домінантних генів (хоча б по одному  з кожної пари) визначає зелене забарвлення, сполучення домінантного гена з однієї пари і рецесивних генів з іншої визначає жовтий або блакитний колір, рецесивні особини за обома парами мають білий колір. При схрещуванні зелених папуг між собою одержали потомство з 55 зелених, 18 жовтих, 17 блакитних і 6 білих. Визначте генотипи батьків.</a:t>
            </a:r>
          </a:p>
          <a:p>
            <a:r>
              <a:rPr lang="uk-UA" dirty="0"/>
              <a:t>а) ААВВ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</a:t>
            </a:r>
            <a:r>
              <a:rPr lang="uk-UA" dirty="0" err="1"/>
              <a:t>ааВВх</a:t>
            </a:r>
            <a:r>
              <a:rPr lang="uk-UA" dirty="0"/>
              <a:t> </a:t>
            </a:r>
            <a:r>
              <a:rPr lang="uk-UA" dirty="0" err="1"/>
              <a:t>ААвв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744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Тестові завдання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</dc:title>
  <dc:creator>C2-411-Note</dc:creator>
  <cp:lastModifiedBy>Admin</cp:lastModifiedBy>
  <cp:revision>5</cp:revision>
  <dcterms:created xsi:type="dcterms:W3CDTF">2020-03-19T10:30:36Z</dcterms:created>
  <dcterms:modified xsi:type="dcterms:W3CDTF">2020-03-20T09:16:11Z</dcterms:modified>
</cp:coreProperties>
</file>