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5657" r:id="rId2"/>
  </p:sldMasterIdLst>
  <p:sldIdLst>
    <p:sldId id="441" r:id="rId3"/>
    <p:sldId id="269" r:id="rId4"/>
    <p:sldId id="386" r:id="rId5"/>
    <p:sldId id="394" r:id="rId6"/>
    <p:sldId id="453" r:id="rId7"/>
    <p:sldId id="271" r:id="rId8"/>
    <p:sldId id="272" r:id="rId9"/>
    <p:sldId id="456" r:id="rId10"/>
    <p:sldId id="457" r:id="rId11"/>
    <p:sldId id="273" r:id="rId12"/>
    <p:sldId id="320" r:id="rId13"/>
    <p:sldId id="387" r:id="rId14"/>
    <p:sldId id="388" r:id="rId15"/>
    <p:sldId id="398" r:id="rId16"/>
    <p:sldId id="481" r:id="rId17"/>
    <p:sldId id="289" r:id="rId18"/>
    <p:sldId id="403" r:id="rId19"/>
    <p:sldId id="458" r:id="rId20"/>
    <p:sldId id="292" r:id="rId21"/>
    <p:sldId id="404" r:id="rId22"/>
    <p:sldId id="466" r:id="rId23"/>
    <p:sldId id="467" r:id="rId24"/>
    <p:sldId id="469" r:id="rId25"/>
    <p:sldId id="465" r:id="rId26"/>
    <p:sldId id="472" r:id="rId27"/>
    <p:sldId id="405" r:id="rId28"/>
    <p:sldId id="406" r:id="rId29"/>
    <p:sldId id="408" r:id="rId30"/>
    <p:sldId id="409" r:id="rId31"/>
    <p:sldId id="258" r:id="rId32"/>
    <p:sldId id="300" r:id="rId33"/>
    <p:sldId id="262" r:id="rId34"/>
    <p:sldId id="263" r:id="rId3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3399"/>
    <a:srgbClr val="66FFCC"/>
    <a:srgbClr val="CC3300"/>
    <a:srgbClr val="FF3300"/>
    <a:srgbClr val="FFFF66"/>
    <a:srgbClr val="99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28" autoAdjust="0"/>
  </p:normalViewPr>
  <p:slideViewPr>
    <p:cSldViewPr showGuides="1">
      <p:cViewPr varScale="1">
        <p:scale>
          <a:sx n="71" d="100"/>
          <a:sy n="71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12ABF-39A5-4934-AC50-F1F12C63574E}" type="doc">
      <dgm:prSet loTypeId="urn:microsoft.com/office/officeart/2005/8/layout/default#1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9670788-375F-4618-8C56-3EE7DEC2ECF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B0F0"/>
          </a:solidFill>
        </a:ln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поведінкові</a:t>
          </a:r>
          <a:endParaRPr lang="ru-RU" b="1" dirty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</dgm:t>
    </dgm:pt>
    <dgm:pt modelId="{0ADBE428-1101-4FEF-B217-BD14B69A8BEC}" type="parTrans" cxnId="{EF724A50-1F9D-483F-B2A4-91E8CCA71BBA}">
      <dgm:prSet/>
      <dgm:spPr/>
      <dgm:t>
        <a:bodyPr/>
        <a:lstStyle/>
        <a:p>
          <a:endParaRPr lang="ru-RU"/>
        </a:p>
      </dgm:t>
    </dgm:pt>
    <dgm:pt modelId="{C3AF1800-33F4-484C-921F-44D888F70BF9}" type="sibTrans" cxnId="{EF724A50-1F9D-483F-B2A4-91E8CCA71BBA}">
      <dgm:prSet/>
      <dgm:spPr/>
      <dgm:t>
        <a:bodyPr/>
        <a:lstStyle/>
        <a:p>
          <a:endParaRPr lang="ru-RU"/>
        </a:p>
      </dgm:t>
    </dgm:pt>
    <dgm:pt modelId="{F7BCDD07-A1F4-41FB-B8B9-64888B02D76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B0F0"/>
          </a:solidFill>
        </a:ln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біохімічні</a:t>
          </a:r>
          <a:endParaRPr lang="ru-RU" b="1" dirty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</dgm:t>
    </dgm:pt>
    <dgm:pt modelId="{5C9881E7-4FB3-489F-A1D7-1589DF98C8B5}" type="parTrans" cxnId="{DED066B4-38BA-4CB8-889E-784DA77F73F2}">
      <dgm:prSet/>
      <dgm:spPr/>
      <dgm:t>
        <a:bodyPr/>
        <a:lstStyle/>
        <a:p>
          <a:endParaRPr lang="ru-RU"/>
        </a:p>
      </dgm:t>
    </dgm:pt>
    <dgm:pt modelId="{B9F65DA9-3FF2-4322-AFD6-0CF0BE8EA31F}" type="sibTrans" cxnId="{DED066B4-38BA-4CB8-889E-784DA77F73F2}">
      <dgm:prSet/>
      <dgm:spPr/>
      <dgm:t>
        <a:bodyPr/>
        <a:lstStyle/>
        <a:p>
          <a:endParaRPr lang="ru-RU"/>
        </a:p>
      </dgm:t>
    </dgm:pt>
    <dgm:pt modelId="{A08D4117-2C14-49CE-8384-1B73F276E81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B0F0"/>
          </a:solidFill>
        </a:ln>
      </dgm:spPr>
      <dgm:t>
        <a:bodyPr/>
        <a:lstStyle/>
        <a:p>
          <a:r>
            <a:rPr lang="ru-RU" b="1" dirty="0" err="1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морфологічні</a:t>
          </a:r>
          <a:endParaRPr lang="ru-RU" b="1" dirty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</dgm:t>
    </dgm:pt>
    <dgm:pt modelId="{77E1894D-7BC6-4755-996B-0F70045DD792}" type="parTrans" cxnId="{0D3471D3-D69D-4959-8C9A-E78F6F0800E2}">
      <dgm:prSet/>
      <dgm:spPr/>
      <dgm:t>
        <a:bodyPr/>
        <a:lstStyle/>
        <a:p>
          <a:endParaRPr lang="ru-RU"/>
        </a:p>
      </dgm:t>
    </dgm:pt>
    <dgm:pt modelId="{9169F24A-B7C5-43F8-A68A-0FA5820818B4}" type="sibTrans" cxnId="{0D3471D3-D69D-4959-8C9A-E78F6F0800E2}">
      <dgm:prSet/>
      <dgm:spPr/>
      <dgm:t>
        <a:bodyPr/>
        <a:lstStyle/>
        <a:p>
          <a:endParaRPr lang="ru-RU"/>
        </a:p>
      </dgm:t>
    </dgm:pt>
    <dgm:pt modelId="{D16406F8-428F-4E57-83F9-EFB5D5CA281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B0F0"/>
          </a:solidFill>
        </a:ln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фізіологічні</a:t>
          </a:r>
          <a:endParaRPr lang="ru-RU" b="1" dirty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</dgm:t>
    </dgm:pt>
    <dgm:pt modelId="{4D445A17-2482-4EC7-A2E8-6E5BEC4C1BC3}" type="parTrans" cxnId="{236045A6-AEAC-4B8C-873D-635A33867F6B}">
      <dgm:prSet/>
      <dgm:spPr/>
      <dgm:t>
        <a:bodyPr/>
        <a:lstStyle/>
        <a:p>
          <a:endParaRPr lang="ru-RU"/>
        </a:p>
      </dgm:t>
    </dgm:pt>
    <dgm:pt modelId="{D2006832-72D4-47EF-B076-6CF6A24FEFFA}" type="sibTrans" cxnId="{236045A6-AEAC-4B8C-873D-635A33867F6B}">
      <dgm:prSet/>
      <dgm:spPr/>
      <dgm:t>
        <a:bodyPr/>
        <a:lstStyle/>
        <a:p>
          <a:endParaRPr lang="ru-RU"/>
        </a:p>
      </dgm:t>
    </dgm:pt>
    <dgm:pt modelId="{36CAAF74-E650-4121-9A49-ED17C90F89E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B0F0"/>
          </a:solidFill>
        </a:ln>
      </dgm:spPr>
      <dgm:t>
        <a:bodyPr/>
        <a:lstStyle/>
        <a:p>
          <a:r>
            <a:rPr lang="ru-RU" sz="5400" b="1" dirty="0" err="1" smtClean="0">
              <a:solidFill>
                <a:srgbClr val="006600"/>
              </a:solidFill>
              <a:latin typeface="Arial Black" pitchFamily="34" charset="0"/>
              <a:cs typeface="Arial" pitchFamily="34" charset="0"/>
            </a:rPr>
            <a:t>Типи</a:t>
          </a:r>
          <a:r>
            <a:rPr lang="ru-RU" sz="5400" b="1" dirty="0" smtClean="0">
              <a:solidFill>
                <a:srgbClr val="006600"/>
              </a:solidFill>
              <a:latin typeface="Arial Black" pitchFamily="34" charset="0"/>
              <a:cs typeface="Arial" pitchFamily="34" charset="0"/>
            </a:rPr>
            <a:t> </a:t>
          </a:r>
          <a:r>
            <a:rPr lang="ru-RU" sz="5400" b="1" dirty="0" err="1" smtClean="0">
              <a:solidFill>
                <a:srgbClr val="006600"/>
              </a:solidFill>
              <a:latin typeface="Arial Black" pitchFamily="34" charset="0"/>
              <a:cs typeface="Arial" pitchFamily="34" charset="0"/>
            </a:rPr>
            <a:t>ознак</a:t>
          </a:r>
          <a:endParaRPr lang="ru-RU" sz="5400" b="1" dirty="0">
            <a:solidFill>
              <a:srgbClr val="006600"/>
            </a:solidFill>
            <a:latin typeface="Arial Black" pitchFamily="34" charset="0"/>
            <a:cs typeface="Arial" pitchFamily="34" charset="0"/>
          </a:endParaRPr>
        </a:p>
      </dgm:t>
    </dgm:pt>
    <dgm:pt modelId="{EEAA8BBE-C8CD-41B9-BD0F-7FB72C898F39}" type="parTrans" cxnId="{5D7417A9-E365-43EF-8580-5DF6A9113B42}">
      <dgm:prSet/>
      <dgm:spPr/>
      <dgm:t>
        <a:bodyPr/>
        <a:lstStyle/>
        <a:p>
          <a:endParaRPr lang="ru-RU"/>
        </a:p>
      </dgm:t>
    </dgm:pt>
    <dgm:pt modelId="{04865C56-E35E-4C24-88E8-9A87FA973B92}" type="sibTrans" cxnId="{5D7417A9-E365-43EF-8580-5DF6A9113B42}">
      <dgm:prSet/>
      <dgm:spPr/>
      <dgm:t>
        <a:bodyPr/>
        <a:lstStyle/>
        <a:p>
          <a:endParaRPr lang="ru-RU"/>
        </a:p>
      </dgm:t>
    </dgm:pt>
    <dgm:pt modelId="{3064DA1B-8D36-47D3-802E-5031E0E349A9}" type="pres">
      <dgm:prSet presAssocID="{58412ABF-39A5-4934-AC50-F1F12C6357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D269B-5930-4E00-A2D8-6B7988C1730E}" type="pres">
      <dgm:prSet presAssocID="{C9670788-375F-4618-8C56-3EE7DEC2ECF4}" presName="node" presStyleLbl="node1" presStyleIdx="0" presStyleCnt="5" custScaleX="61952" custScaleY="52826" custLinFactNeighborX="74776" custLinFactNeighborY="97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B9FF-79C2-48FC-93A0-DCEC3139AA9A}" type="pres">
      <dgm:prSet presAssocID="{C3AF1800-33F4-484C-921F-44D888F70BF9}" presName="sibTrans" presStyleCnt="0"/>
      <dgm:spPr/>
    </dgm:pt>
    <dgm:pt modelId="{085460CF-15A2-488E-8F00-FB324E0FB835}" type="pres">
      <dgm:prSet presAssocID="{F7BCDD07-A1F4-41FB-B8B9-64888B02D769}" presName="node" presStyleLbl="node1" presStyleIdx="1" presStyleCnt="5" custScaleX="68389" custScaleY="55954" custLinFactNeighborX="-68561" custLinFactNeighborY="97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8DC9F-CA44-4749-8EF2-7DB9897D9546}" type="pres">
      <dgm:prSet presAssocID="{B9F65DA9-3FF2-4322-AFD6-0CF0BE8EA31F}" presName="sibTrans" presStyleCnt="0"/>
      <dgm:spPr/>
    </dgm:pt>
    <dgm:pt modelId="{34A0DA73-0189-4C4D-89F1-90E59C2756B2}" type="pres">
      <dgm:prSet presAssocID="{A08D4117-2C14-49CE-8384-1B73F276E81B}" presName="node" presStyleLbl="node1" presStyleIdx="2" presStyleCnt="5" custScaleX="73550" custScaleY="39189" custLinFactNeighborX="1039" custLinFactNeighborY="-30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242E2-BE78-44C6-BDF9-C916A6AA31FF}" type="pres">
      <dgm:prSet presAssocID="{9169F24A-B7C5-43F8-A68A-0FA5820818B4}" presName="sibTrans" presStyleCnt="0"/>
      <dgm:spPr/>
    </dgm:pt>
    <dgm:pt modelId="{5E4C5FB0-B2A5-46A2-82C5-FA1FDA1212B5}" type="pres">
      <dgm:prSet presAssocID="{D16406F8-428F-4E57-83F9-EFB5D5CA2819}" presName="node" presStyleLbl="node1" presStyleIdx="3" presStyleCnt="5" custScaleX="52087" custScaleY="46772" custLinFactNeighborX="-4218" custLinFactNeighborY="-26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AFE92-6F8A-4102-BB8D-301A2E392100}" type="pres">
      <dgm:prSet presAssocID="{D2006832-72D4-47EF-B076-6CF6A24FEFFA}" presName="sibTrans" presStyleCnt="0"/>
      <dgm:spPr/>
    </dgm:pt>
    <dgm:pt modelId="{ECF19B2B-3A64-47BF-B12C-064B449B0AA0}" type="pres">
      <dgm:prSet presAssocID="{36CAAF74-E650-4121-9A49-ED17C90F89EC}" presName="node" presStyleLbl="node1" presStyleIdx="4" presStyleCnt="5" custScaleX="117640" custScaleY="28346" custLinFactY="-32533" custLinFactNeighborX="-11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471D3-D69D-4959-8C9A-E78F6F0800E2}" srcId="{58412ABF-39A5-4934-AC50-F1F12C63574E}" destId="{A08D4117-2C14-49CE-8384-1B73F276E81B}" srcOrd="2" destOrd="0" parTransId="{77E1894D-7BC6-4755-996B-0F70045DD792}" sibTransId="{9169F24A-B7C5-43F8-A68A-0FA5820818B4}"/>
    <dgm:cxn modelId="{236045A6-AEAC-4B8C-873D-635A33867F6B}" srcId="{58412ABF-39A5-4934-AC50-F1F12C63574E}" destId="{D16406F8-428F-4E57-83F9-EFB5D5CA2819}" srcOrd="3" destOrd="0" parTransId="{4D445A17-2482-4EC7-A2E8-6E5BEC4C1BC3}" sibTransId="{D2006832-72D4-47EF-B076-6CF6A24FEFFA}"/>
    <dgm:cxn modelId="{BA770B90-294C-4785-8171-3ED7BF16D492}" type="presOf" srcId="{36CAAF74-E650-4121-9A49-ED17C90F89EC}" destId="{ECF19B2B-3A64-47BF-B12C-064B449B0AA0}" srcOrd="0" destOrd="0" presId="urn:microsoft.com/office/officeart/2005/8/layout/default#1"/>
    <dgm:cxn modelId="{5D7417A9-E365-43EF-8580-5DF6A9113B42}" srcId="{58412ABF-39A5-4934-AC50-F1F12C63574E}" destId="{36CAAF74-E650-4121-9A49-ED17C90F89EC}" srcOrd="4" destOrd="0" parTransId="{EEAA8BBE-C8CD-41B9-BD0F-7FB72C898F39}" sibTransId="{04865C56-E35E-4C24-88E8-9A87FA973B92}"/>
    <dgm:cxn modelId="{652FAF28-6C19-41A6-B73D-75011B71359A}" type="presOf" srcId="{D16406F8-428F-4E57-83F9-EFB5D5CA2819}" destId="{5E4C5FB0-B2A5-46A2-82C5-FA1FDA1212B5}" srcOrd="0" destOrd="0" presId="urn:microsoft.com/office/officeart/2005/8/layout/default#1"/>
    <dgm:cxn modelId="{621B4109-4632-495C-8EDD-FFB9ACB61AB7}" type="presOf" srcId="{58412ABF-39A5-4934-AC50-F1F12C63574E}" destId="{3064DA1B-8D36-47D3-802E-5031E0E349A9}" srcOrd="0" destOrd="0" presId="urn:microsoft.com/office/officeart/2005/8/layout/default#1"/>
    <dgm:cxn modelId="{DED066B4-38BA-4CB8-889E-784DA77F73F2}" srcId="{58412ABF-39A5-4934-AC50-F1F12C63574E}" destId="{F7BCDD07-A1F4-41FB-B8B9-64888B02D769}" srcOrd="1" destOrd="0" parTransId="{5C9881E7-4FB3-489F-A1D7-1589DF98C8B5}" sibTransId="{B9F65DA9-3FF2-4322-AFD6-0CF0BE8EA31F}"/>
    <dgm:cxn modelId="{ACC9A4E9-E60C-491E-9369-92C6B70D68B2}" type="presOf" srcId="{F7BCDD07-A1F4-41FB-B8B9-64888B02D769}" destId="{085460CF-15A2-488E-8F00-FB324E0FB835}" srcOrd="0" destOrd="0" presId="urn:microsoft.com/office/officeart/2005/8/layout/default#1"/>
    <dgm:cxn modelId="{EF724A50-1F9D-483F-B2A4-91E8CCA71BBA}" srcId="{58412ABF-39A5-4934-AC50-F1F12C63574E}" destId="{C9670788-375F-4618-8C56-3EE7DEC2ECF4}" srcOrd="0" destOrd="0" parTransId="{0ADBE428-1101-4FEF-B217-BD14B69A8BEC}" sibTransId="{C3AF1800-33F4-484C-921F-44D888F70BF9}"/>
    <dgm:cxn modelId="{9B51D321-CC79-45FC-902D-2B9DC3BE96E2}" type="presOf" srcId="{C9670788-375F-4618-8C56-3EE7DEC2ECF4}" destId="{935D269B-5930-4E00-A2D8-6B7988C1730E}" srcOrd="0" destOrd="0" presId="urn:microsoft.com/office/officeart/2005/8/layout/default#1"/>
    <dgm:cxn modelId="{976C9CAB-39BC-4A57-9458-48CA1E6E236C}" type="presOf" srcId="{A08D4117-2C14-49CE-8384-1B73F276E81B}" destId="{34A0DA73-0189-4C4D-89F1-90E59C2756B2}" srcOrd="0" destOrd="0" presId="urn:microsoft.com/office/officeart/2005/8/layout/default#1"/>
    <dgm:cxn modelId="{99657F64-907C-409C-96D9-E58712F4FB43}" type="presParOf" srcId="{3064DA1B-8D36-47D3-802E-5031E0E349A9}" destId="{935D269B-5930-4E00-A2D8-6B7988C1730E}" srcOrd="0" destOrd="0" presId="urn:microsoft.com/office/officeart/2005/8/layout/default#1"/>
    <dgm:cxn modelId="{0347C436-9C85-4FCC-8084-61DA7469BA15}" type="presParOf" srcId="{3064DA1B-8D36-47D3-802E-5031E0E349A9}" destId="{4758B9FF-79C2-48FC-93A0-DCEC3139AA9A}" srcOrd="1" destOrd="0" presId="urn:microsoft.com/office/officeart/2005/8/layout/default#1"/>
    <dgm:cxn modelId="{B3CA75CC-8106-4A03-B982-8C77C1F8FFD4}" type="presParOf" srcId="{3064DA1B-8D36-47D3-802E-5031E0E349A9}" destId="{085460CF-15A2-488E-8F00-FB324E0FB835}" srcOrd="2" destOrd="0" presId="urn:microsoft.com/office/officeart/2005/8/layout/default#1"/>
    <dgm:cxn modelId="{D44BD8A6-4C39-4D85-9313-DCF054BB3EDD}" type="presParOf" srcId="{3064DA1B-8D36-47D3-802E-5031E0E349A9}" destId="{8248DC9F-CA44-4749-8EF2-7DB9897D9546}" srcOrd="3" destOrd="0" presId="urn:microsoft.com/office/officeart/2005/8/layout/default#1"/>
    <dgm:cxn modelId="{8D4913FE-EF77-4FF5-AFB5-5DED7778F7E9}" type="presParOf" srcId="{3064DA1B-8D36-47D3-802E-5031E0E349A9}" destId="{34A0DA73-0189-4C4D-89F1-90E59C2756B2}" srcOrd="4" destOrd="0" presId="urn:microsoft.com/office/officeart/2005/8/layout/default#1"/>
    <dgm:cxn modelId="{BD984846-483B-4954-955B-973F06AF734E}" type="presParOf" srcId="{3064DA1B-8D36-47D3-802E-5031E0E349A9}" destId="{626242E2-BE78-44C6-BDF9-C916A6AA31FF}" srcOrd="5" destOrd="0" presId="urn:microsoft.com/office/officeart/2005/8/layout/default#1"/>
    <dgm:cxn modelId="{3E279ADD-9078-4C46-8222-93E4B31AC152}" type="presParOf" srcId="{3064DA1B-8D36-47D3-802E-5031E0E349A9}" destId="{5E4C5FB0-B2A5-46A2-82C5-FA1FDA1212B5}" srcOrd="6" destOrd="0" presId="urn:microsoft.com/office/officeart/2005/8/layout/default#1"/>
    <dgm:cxn modelId="{5CFC5316-9C83-40A5-B23B-D3BD6860B366}" type="presParOf" srcId="{3064DA1B-8D36-47D3-802E-5031E0E349A9}" destId="{3F2AFE92-6F8A-4102-BB8D-301A2E392100}" srcOrd="7" destOrd="0" presId="urn:microsoft.com/office/officeart/2005/8/layout/default#1"/>
    <dgm:cxn modelId="{2CCC7A18-28F8-4AB2-8819-EB426771F573}" type="presParOf" srcId="{3064DA1B-8D36-47D3-802E-5031E0E349A9}" destId="{ECF19B2B-3A64-47BF-B12C-064B449B0AA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4C9FB-23D8-4C1A-A4DA-CC38B874F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B0FD9D7-CD57-47A4-9979-6CC22A2A4180}">
      <dgm:prSet phldrT="[Текст]" custT="1"/>
      <dgm:spPr>
        <a:solidFill>
          <a:schemeClr val="accent6">
            <a:lumMod val="40000"/>
            <a:lumOff val="60000"/>
          </a:schemeClr>
        </a:solidFill>
        <a:ln w="38100">
          <a:solidFill>
            <a:srgbClr val="009900"/>
          </a:solidFill>
        </a:ln>
      </dgm:spPr>
      <dgm:t>
        <a:bodyPr/>
        <a:lstStyle/>
        <a:p>
          <a:pPr algn="ctr"/>
          <a:r>
            <a:rPr lang="uk-UA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домінантність</a:t>
          </a:r>
          <a:endParaRPr lang="uk-UA" sz="4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077C62-06FB-47A5-AD06-0F8DD3D6447F}" type="parTrans" cxnId="{F149B85A-D252-41DF-AB67-88ACBE009078}">
      <dgm:prSet/>
      <dgm:spPr/>
      <dgm:t>
        <a:bodyPr/>
        <a:lstStyle/>
        <a:p>
          <a:endParaRPr lang="uk-UA"/>
        </a:p>
      </dgm:t>
    </dgm:pt>
    <dgm:pt modelId="{976B64EE-4D4A-4ABE-AE84-3CF8A9C0BED7}" type="sibTrans" cxnId="{F149B85A-D252-41DF-AB67-88ACBE009078}">
      <dgm:prSet/>
      <dgm:spPr/>
      <dgm:t>
        <a:bodyPr/>
        <a:lstStyle/>
        <a:p>
          <a:endParaRPr lang="uk-UA"/>
        </a:p>
      </dgm:t>
    </dgm:pt>
    <dgm:pt modelId="{D019D48A-9F50-47D0-BFDB-D27D3AA95A06}">
      <dgm:prSet phldrT="[Текст]" phldr="1"/>
      <dgm:spPr/>
      <dgm:t>
        <a:bodyPr/>
        <a:lstStyle/>
        <a:p>
          <a:endParaRPr lang="uk-UA"/>
        </a:p>
      </dgm:t>
    </dgm:pt>
    <dgm:pt modelId="{334AC510-C624-4164-95EC-0CEE58D193AE}" type="parTrans" cxnId="{A5E3AFD8-68A7-4A65-BF3A-C2FE59950382}">
      <dgm:prSet/>
      <dgm:spPr/>
      <dgm:t>
        <a:bodyPr/>
        <a:lstStyle/>
        <a:p>
          <a:endParaRPr lang="uk-UA"/>
        </a:p>
      </dgm:t>
    </dgm:pt>
    <dgm:pt modelId="{B843E848-5FD5-4BA0-9757-F3EC382230C5}" type="sibTrans" cxnId="{A5E3AFD8-68A7-4A65-BF3A-C2FE59950382}">
      <dgm:prSet/>
      <dgm:spPr/>
      <dgm:t>
        <a:bodyPr/>
        <a:lstStyle/>
        <a:p>
          <a:endParaRPr lang="uk-UA"/>
        </a:p>
      </dgm:t>
    </dgm:pt>
    <dgm:pt modelId="{FE557CCF-87D5-48A2-8400-F8F49432BD90}">
      <dgm:prSet phldrT="[Текст]" custT="1"/>
      <dgm:spPr>
        <a:solidFill>
          <a:schemeClr val="accent6">
            <a:lumMod val="40000"/>
            <a:lumOff val="60000"/>
          </a:schemeClr>
        </a:solidFill>
        <a:ln w="38100">
          <a:solidFill>
            <a:srgbClr val="009900"/>
          </a:solidFill>
        </a:ln>
      </dgm:spPr>
      <dgm:t>
        <a:bodyPr/>
        <a:lstStyle/>
        <a:p>
          <a:pPr algn="ctr"/>
          <a:r>
            <a:rPr lang="uk-UA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неповна</a:t>
          </a:r>
        </a:p>
        <a:p>
          <a:pPr algn="ctr"/>
          <a:r>
            <a:rPr lang="uk-UA" sz="4800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домінантність</a:t>
          </a:r>
          <a:endParaRPr lang="uk-UA" sz="4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C78B36A-0525-4F7B-B3B4-57C094A5EDAB}" type="parTrans" cxnId="{E01EF85A-F2AA-4E9E-B056-08356FEF5BDE}">
      <dgm:prSet/>
      <dgm:spPr/>
      <dgm:t>
        <a:bodyPr/>
        <a:lstStyle/>
        <a:p>
          <a:endParaRPr lang="uk-UA"/>
        </a:p>
      </dgm:t>
    </dgm:pt>
    <dgm:pt modelId="{84DD5AFA-BE3D-4AFD-85BB-36F573BBEDE1}" type="sibTrans" cxnId="{E01EF85A-F2AA-4E9E-B056-08356FEF5BDE}">
      <dgm:prSet/>
      <dgm:spPr/>
      <dgm:t>
        <a:bodyPr/>
        <a:lstStyle/>
        <a:p>
          <a:endParaRPr lang="uk-UA"/>
        </a:p>
      </dgm:t>
    </dgm:pt>
    <dgm:pt modelId="{A45034C8-7937-4639-ACEA-4ED2E32CC267}">
      <dgm:prSet phldrT="[Текст]" phldr="1"/>
      <dgm:spPr/>
      <dgm:t>
        <a:bodyPr/>
        <a:lstStyle/>
        <a:p>
          <a:endParaRPr lang="uk-UA"/>
        </a:p>
      </dgm:t>
    </dgm:pt>
    <dgm:pt modelId="{B9183212-1CDA-4405-A4D0-75CD673F24B6}" type="parTrans" cxnId="{05915A30-8B9E-417E-8A3C-7652542FA2A0}">
      <dgm:prSet/>
      <dgm:spPr/>
      <dgm:t>
        <a:bodyPr/>
        <a:lstStyle/>
        <a:p>
          <a:endParaRPr lang="uk-UA"/>
        </a:p>
      </dgm:t>
    </dgm:pt>
    <dgm:pt modelId="{6CDD2FC2-B2B8-4487-8A24-6567D37E65A6}" type="sibTrans" cxnId="{05915A30-8B9E-417E-8A3C-7652542FA2A0}">
      <dgm:prSet/>
      <dgm:spPr/>
      <dgm:t>
        <a:bodyPr/>
        <a:lstStyle/>
        <a:p>
          <a:endParaRPr lang="uk-UA"/>
        </a:p>
      </dgm:t>
    </dgm:pt>
    <dgm:pt modelId="{F489A4B4-7BD4-411D-B0ED-994FE8CB9584}">
      <dgm:prSet custT="1"/>
      <dgm:spPr>
        <a:solidFill>
          <a:schemeClr val="accent6">
            <a:lumMod val="40000"/>
            <a:lumOff val="60000"/>
          </a:schemeClr>
        </a:solidFill>
        <a:ln w="38100">
          <a:solidFill>
            <a:srgbClr val="009900"/>
          </a:solidFill>
        </a:ln>
      </dgm:spPr>
      <dgm:t>
        <a:bodyPr/>
        <a:lstStyle/>
        <a:p>
          <a:pPr algn="ctr"/>
          <a:r>
            <a:rPr lang="uk-UA" sz="48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кодомінантність</a:t>
          </a:r>
          <a:r>
            <a:rPr lang="uk-UA" sz="500" dirty="0" smtClean="0"/>
            <a:t> </a:t>
          </a:r>
          <a:endParaRPr lang="uk-UA" sz="500" dirty="0"/>
        </a:p>
      </dgm:t>
    </dgm:pt>
    <dgm:pt modelId="{277C0000-074A-4C3C-B79B-88B2544F48A3}" type="parTrans" cxnId="{A6E51C3D-F161-4C2F-A297-7E00A57DEDB2}">
      <dgm:prSet/>
      <dgm:spPr/>
      <dgm:t>
        <a:bodyPr/>
        <a:lstStyle/>
        <a:p>
          <a:endParaRPr lang="uk-UA"/>
        </a:p>
      </dgm:t>
    </dgm:pt>
    <dgm:pt modelId="{0C1E69AA-9476-4EEA-8A27-34632A1AED0E}" type="sibTrans" cxnId="{A6E51C3D-F161-4C2F-A297-7E00A57DEDB2}">
      <dgm:prSet/>
      <dgm:spPr/>
      <dgm:t>
        <a:bodyPr/>
        <a:lstStyle/>
        <a:p>
          <a:endParaRPr lang="uk-UA"/>
        </a:p>
      </dgm:t>
    </dgm:pt>
    <dgm:pt modelId="{45B15463-DC41-4CB9-9B7D-5B5F4631B7B0}" type="pres">
      <dgm:prSet presAssocID="{9654C9FB-23D8-4C1A-A4DA-CC38B874FC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E202935-F5E8-407C-AABB-377C7F969A3E}" type="pres">
      <dgm:prSet presAssocID="{3B0FD9D7-CD57-47A4-9979-6CC22A2A41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CB1E0E-64AD-4B62-B27F-14929CDE917E}" type="pres">
      <dgm:prSet presAssocID="{3B0FD9D7-CD57-47A4-9979-6CC22A2A418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F6FACE-E4D4-4036-A07C-BC2DB3E4ADA0}" type="pres">
      <dgm:prSet presAssocID="{FE557CCF-87D5-48A2-8400-F8F49432BD90}" presName="parentText" presStyleLbl="node1" presStyleIdx="1" presStyleCnt="3" custLinFactNeighborX="278" custLinFactNeighborY="-350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946113-3D0C-4630-981B-C70DD6F7EB34}" type="pres">
      <dgm:prSet presAssocID="{FE557CCF-87D5-48A2-8400-F8F49432BD9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F36CFA-9EEA-434A-81F5-05CB714E352C}" type="pres">
      <dgm:prSet presAssocID="{F489A4B4-7BD4-411D-B0ED-994FE8CB9584}" presName="parentText" presStyleLbl="node1" presStyleIdx="2" presStyleCnt="3" custLinFactNeighborX="-139" custLinFactNeighborY="-6491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1FBD67D-FAAD-4B11-91EB-179DC89E84D1}" type="presOf" srcId="{D019D48A-9F50-47D0-BFDB-D27D3AA95A06}" destId="{D2CB1E0E-64AD-4B62-B27F-14929CDE917E}" srcOrd="0" destOrd="0" presId="urn:microsoft.com/office/officeart/2005/8/layout/vList2"/>
    <dgm:cxn modelId="{7551826A-8C28-49E3-8393-2CBF7820647C}" type="presOf" srcId="{3B0FD9D7-CD57-47A4-9979-6CC22A2A4180}" destId="{1E202935-F5E8-407C-AABB-377C7F969A3E}" srcOrd="0" destOrd="0" presId="urn:microsoft.com/office/officeart/2005/8/layout/vList2"/>
    <dgm:cxn modelId="{A5E3AFD8-68A7-4A65-BF3A-C2FE59950382}" srcId="{3B0FD9D7-CD57-47A4-9979-6CC22A2A4180}" destId="{D019D48A-9F50-47D0-BFDB-D27D3AA95A06}" srcOrd="0" destOrd="0" parTransId="{334AC510-C624-4164-95EC-0CEE58D193AE}" sibTransId="{B843E848-5FD5-4BA0-9757-F3EC382230C5}"/>
    <dgm:cxn modelId="{126A50F2-F12A-4AD4-98C5-2F31B8587477}" type="presOf" srcId="{FE557CCF-87D5-48A2-8400-F8F49432BD90}" destId="{40F6FACE-E4D4-4036-A07C-BC2DB3E4ADA0}" srcOrd="0" destOrd="0" presId="urn:microsoft.com/office/officeart/2005/8/layout/vList2"/>
    <dgm:cxn modelId="{F149B85A-D252-41DF-AB67-88ACBE009078}" srcId="{9654C9FB-23D8-4C1A-A4DA-CC38B874FC2D}" destId="{3B0FD9D7-CD57-47A4-9979-6CC22A2A4180}" srcOrd="0" destOrd="0" parTransId="{C7077C62-06FB-47A5-AD06-0F8DD3D6447F}" sibTransId="{976B64EE-4D4A-4ABE-AE84-3CF8A9C0BED7}"/>
    <dgm:cxn modelId="{05915A30-8B9E-417E-8A3C-7652542FA2A0}" srcId="{FE557CCF-87D5-48A2-8400-F8F49432BD90}" destId="{A45034C8-7937-4639-ACEA-4ED2E32CC267}" srcOrd="0" destOrd="0" parTransId="{B9183212-1CDA-4405-A4D0-75CD673F24B6}" sibTransId="{6CDD2FC2-B2B8-4487-8A24-6567D37E65A6}"/>
    <dgm:cxn modelId="{A6E51C3D-F161-4C2F-A297-7E00A57DEDB2}" srcId="{9654C9FB-23D8-4C1A-A4DA-CC38B874FC2D}" destId="{F489A4B4-7BD4-411D-B0ED-994FE8CB9584}" srcOrd="2" destOrd="0" parTransId="{277C0000-074A-4C3C-B79B-88B2544F48A3}" sibTransId="{0C1E69AA-9476-4EEA-8A27-34632A1AED0E}"/>
    <dgm:cxn modelId="{2393A90E-081B-4597-99C4-C1B892DE5030}" type="presOf" srcId="{9654C9FB-23D8-4C1A-A4DA-CC38B874FC2D}" destId="{45B15463-DC41-4CB9-9B7D-5B5F4631B7B0}" srcOrd="0" destOrd="0" presId="urn:microsoft.com/office/officeart/2005/8/layout/vList2"/>
    <dgm:cxn modelId="{E01EF85A-F2AA-4E9E-B056-08356FEF5BDE}" srcId="{9654C9FB-23D8-4C1A-A4DA-CC38B874FC2D}" destId="{FE557CCF-87D5-48A2-8400-F8F49432BD90}" srcOrd="1" destOrd="0" parTransId="{AC78B36A-0525-4F7B-B3B4-57C094A5EDAB}" sibTransId="{84DD5AFA-BE3D-4AFD-85BB-36F573BBEDE1}"/>
    <dgm:cxn modelId="{D7541071-D2C5-469B-A2F8-25DB2ADD0A8F}" type="presOf" srcId="{A45034C8-7937-4639-ACEA-4ED2E32CC267}" destId="{39946113-3D0C-4630-981B-C70DD6F7EB34}" srcOrd="0" destOrd="0" presId="urn:microsoft.com/office/officeart/2005/8/layout/vList2"/>
    <dgm:cxn modelId="{F18DEF9B-4470-4853-9D6A-66AE0FEBE2A7}" type="presOf" srcId="{F489A4B4-7BD4-411D-B0ED-994FE8CB9584}" destId="{30F36CFA-9EEA-434A-81F5-05CB714E352C}" srcOrd="0" destOrd="0" presId="urn:microsoft.com/office/officeart/2005/8/layout/vList2"/>
    <dgm:cxn modelId="{48C14E24-2027-43A2-9EB9-F4E673600EF0}" type="presParOf" srcId="{45B15463-DC41-4CB9-9B7D-5B5F4631B7B0}" destId="{1E202935-F5E8-407C-AABB-377C7F969A3E}" srcOrd="0" destOrd="0" presId="urn:microsoft.com/office/officeart/2005/8/layout/vList2"/>
    <dgm:cxn modelId="{A42F7375-E75D-4650-8949-194E82B14F27}" type="presParOf" srcId="{45B15463-DC41-4CB9-9B7D-5B5F4631B7B0}" destId="{D2CB1E0E-64AD-4B62-B27F-14929CDE917E}" srcOrd="1" destOrd="0" presId="urn:microsoft.com/office/officeart/2005/8/layout/vList2"/>
    <dgm:cxn modelId="{906A3A55-85A6-45E6-BE59-0492E427F0E2}" type="presParOf" srcId="{45B15463-DC41-4CB9-9B7D-5B5F4631B7B0}" destId="{40F6FACE-E4D4-4036-A07C-BC2DB3E4ADA0}" srcOrd="2" destOrd="0" presId="urn:microsoft.com/office/officeart/2005/8/layout/vList2"/>
    <dgm:cxn modelId="{6C72002D-191F-4833-B8F0-6F22A325617E}" type="presParOf" srcId="{45B15463-DC41-4CB9-9B7D-5B5F4631B7B0}" destId="{39946113-3D0C-4630-981B-C70DD6F7EB34}" srcOrd="3" destOrd="0" presId="urn:microsoft.com/office/officeart/2005/8/layout/vList2"/>
    <dgm:cxn modelId="{ECA8EDD1-6B16-46E7-8E38-657E2107D6B4}" type="presParOf" srcId="{45B15463-DC41-4CB9-9B7D-5B5F4631B7B0}" destId="{30F36CFA-9EEA-434A-81F5-05CB714E35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1885B5-8FA2-43E9-A245-D75E7D9C75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B11CBE-A125-46BC-8ACB-0E9CD4B8B0AD}">
      <dgm:prSet phldrT="[Текст]" custT="1"/>
      <dgm:spPr>
        <a:solidFill>
          <a:srgbClr val="FFFF66"/>
        </a:solidFill>
        <a:ln w="57150">
          <a:solidFill>
            <a:srgbClr val="009900"/>
          </a:solidFill>
        </a:ln>
      </dgm:spPr>
      <dgm:t>
        <a:bodyPr/>
        <a:lstStyle/>
        <a:p>
          <a:r>
            <a:rPr lang="uk-UA" sz="4800" b="1" dirty="0" smtClean="0">
              <a:solidFill>
                <a:srgbClr val="002060"/>
              </a:solidFill>
              <a:latin typeface="Arial Black" pitchFamily="34" charset="0"/>
            </a:rPr>
            <a:t>«генотип»</a:t>
          </a:r>
          <a:endParaRPr lang="uk-UA" sz="4800" b="1" dirty="0">
            <a:solidFill>
              <a:srgbClr val="002060"/>
            </a:solidFill>
            <a:latin typeface="Arial Black" pitchFamily="34" charset="0"/>
          </a:endParaRPr>
        </a:p>
      </dgm:t>
    </dgm:pt>
    <dgm:pt modelId="{664D9CFB-524E-4EDC-A81C-0C7E9B936312}" type="parTrans" cxnId="{6784DFDB-C2AC-4914-831D-2C934AA85E37}">
      <dgm:prSet/>
      <dgm:spPr/>
      <dgm:t>
        <a:bodyPr/>
        <a:lstStyle/>
        <a:p>
          <a:endParaRPr lang="uk-UA"/>
        </a:p>
      </dgm:t>
    </dgm:pt>
    <dgm:pt modelId="{B35E95EE-9207-4C7F-8B64-F64EB5CA1375}" type="sibTrans" cxnId="{6784DFDB-C2AC-4914-831D-2C934AA85E37}">
      <dgm:prSet/>
      <dgm:spPr/>
      <dgm:t>
        <a:bodyPr/>
        <a:lstStyle/>
        <a:p>
          <a:endParaRPr lang="uk-UA"/>
        </a:p>
      </dgm:t>
    </dgm:pt>
    <dgm:pt modelId="{DE82B51B-3BA3-4594-8648-F7A84A71A62D}">
      <dgm:prSet phldrT="[Текст]" custT="1"/>
      <dgm:spPr>
        <a:solidFill>
          <a:srgbClr val="FFFF66"/>
        </a:solidFill>
        <a:ln w="57150">
          <a:solidFill>
            <a:srgbClr val="0099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uk-UA" sz="2400" b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широке значення</a:t>
          </a:r>
          <a:endParaRPr lang="en-US" sz="2400" b="1" dirty="0" smtClean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uk-UA" sz="3200" b="1" spc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сукупність усіх генів організму </a:t>
          </a:r>
          <a:endParaRPr lang="uk-UA" sz="3200" b="1" spc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87DDB8-8792-462E-A86A-69058F23B866}" type="parTrans" cxnId="{C5FBF286-4FBE-4805-86D5-D13D701369F0}">
      <dgm:prSet/>
      <dgm:spPr>
        <a:ln w="57150">
          <a:solidFill>
            <a:srgbClr val="009900"/>
          </a:solidFill>
        </a:ln>
      </dgm:spPr>
      <dgm:t>
        <a:bodyPr/>
        <a:lstStyle/>
        <a:p>
          <a:endParaRPr lang="uk-UA"/>
        </a:p>
      </dgm:t>
    </dgm:pt>
    <dgm:pt modelId="{3C0BA2A7-BF6F-4A82-A17B-2FAD15EF6911}" type="sibTrans" cxnId="{C5FBF286-4FBE-4805-86D5-D13D701369F0}">
      <dgm:prSet/>
      <dgm:spPr/>
      <dgm:t>
        <a:bodyPr/>
        <a:lstStyle/>
        <a:p>
          <a:endParaRPr lang="uk-UA"/>
        </a:p>
      </dgm:t>
    </dgm:pt>
    <dgm:pt modelId="{3D406926-E6EF-4212-A699-B0AA2EAF2B9F}">
      <dgm:prSet phldrT="[Текст]" custT="1"/>
      <dgm:spPr>
        <a:solidFill>
          <a:srgbClr val="FFFF66"/>
        </a:solidFill>
        <a:ln w="57150">
          <a:solidFill>
            <a:srgbClr val="009900"/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en-US" sz="2200" b="1" dirty="0" smtClean="0">
            <a:solidFill>
              <a:srgbClr val="009900"/>
            </a:solidFill>
            <a:latin typeface="Arial Black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uk-UA" sz="2400" b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вузьке значення</a:t>
          </a:r>
          <a:endParaRPr lang="en-US" sz="2400" b="1" dirty="0" smtClean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uk-UA" sz="2800" b="1" spc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гени, що зумовлюють</a:t>
          </a:r>
          <a:endParaRPr lang="en-US" sz="2800" b="1" spc="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uk-UA" sz="2800" b="1" spc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певні ознаки </a:t>
          </a:r>
          <a:endParaRPr lang="en-US" sz="2800" b="1" spc="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uk-UA" sz="2200" dirty="0" smtClean="0"/>
            <a:t> </a:t>
          </a:r>
          <a:endParaRPr lang="uk-UA" sz="2200" dirty="0"/>
        </a:p>
      </dgm:t>
    </dgm:pt>
    <dgm:pt modelId="{08079F02-EF74-40FE-AF63-2DE52A6FB652}" type="parTrans" cxnId="{773B0DEC-8291-485B-A74B-AE7D4E0BFAE4}">
      <dgm:prSet/>
      <dgm:spPr>
        <a:ln w="57150">
          <a:solidFill>
            <a:srgbClr val="009900"/>
          </a:solidFill>
        </a:ln>
      </dgm:spPr>
      <dgm:t>
        <a:bodyPr/>
        <a:lstStyle/>
        <a:p>
          <a:endParaRPr lang="uk-UA"/>
        </a:p>
      </dgm:t>
    </dgm:pt>
    <dgm:pt modelId="{0494CCAB-8B92-4C10-A6D7-A3969E1938FA}" type="sibTrans" cxnId="{773B0DEC-8291-485B-A74B-AE7D4E0BFAE4}">
      <dgm:prSet/>
      <dgm:spPr/>
      <dgm:t>
        <a:bodyPr/>
        <a:lstStyle/>
        <a:p>
          <a:endParaRPr lang="uk-UA"/>
        </a:p>
      </dgm:t>
    </dgm:pt>
    <dgm:pt modelId="{397E0408-E48D-4ED8-988A-06883768BCA8}" type="pres">
      <dgm:prSet presAssocID="{281885B5-8FA2-43E9-A245-D75E7D9C75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2F5952C-CADB-4B78-89E2-159BACE22614}" type="pres">
      <dgm:prSet presAssocID="{42B11CBE-A125-46BC-8ACB-0E9CD4B8B0AD}" presName="hierRoot1" presStyleCnt="0">
        <dgm:presLayoutVars>
          <dgm:hierBranch val="init"/>
        </dgm:presLayoutVars>
      </dgm:prSet>
      <dgm:spPr/>
    </dgm:pt>
    <dgm:pt modelId="{DDFC9F7A-D215-4894-BEAE-A5CF5C00605D}" type="pres">
      <dgm:prSet presAssocID="{42B11CBE-A125-46BC-8ACB-0E9CD4B8B0AD}" presName="rootComposite1" presStyleCnt="0"/>
      <dgm:spPr/>
    </dgm:pt>
    <dgm:pt modelId="{493B0765-3A1B-463D-A9EE-20135AFC55FF}" type="pres">
      <dgm:prSet presAssocID="{42B11CBE-A125-46BC-8ACB-0E9CD4B8B0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AA0100B-6E2C-4AD6-86B8-2F7131287EF2}" type="pres">
      <dgm:prSet presAssocID="{42B11CBE-A125-46BC-8ACB-0E9CD4B8B0A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EC90E0BC-E2B3-42A4-B27F-20011E9D1623}" type="pres">
      <dgm:prSet presAssocID="{42B11CBE-A125-46BC-8ACB-0E9CD4B8B0AD}" presName="hierChild2" presStyleCnt="0"/>
      <dgm:spPr/>
    </dgm:pt>
    <dgm:pt modelId="{C1D2C72D-A089-4845-B6DA-E3281ED99A61}" type="pres">
      <dgm:prSet presAssocID="{8C87DDB8-8792-462E-A86A-69058F23B866}" presName="Name37" presStyleLbl="parChTrans1D2" presStyleIdx="0" presStyleCnt="2"/>
      <dgm:spPr/>
      <dgm:t>
        <a:bodyPr/>
        <a:lstStyle/>
        <a:p>
          <a:endParaRPr lang="uk-UA"/>
        </a:p>
      </dgm:t>
    </dgm:pt>
    <dgm:pt modelId="{4AEAE7AC-E30E-4D1B-83A9-071A2691CCDA}" type="pres">
      <dgm:prSet presAssocID="{DE82B51B-3BA3-4594-8648-F7A84A71A62D}" presName="hierRoot2" presStyleCnt="0">
        <dgm:presLayoutVars>
          <dgm:hierBranch val="init"/>
        </dgm:presLayoutVars>
      </dgm:prSet>
      <dgm:spPr/>
    </dgm:pt>
    <dgm:pt modelId="{14A46DE4-E015-4B1D-871A-D689881EAF95}" type="pres">
      <dgm:prSet presAssocID="{DE82B51B-3BA3-4594-8648-F7A84A71A62D}" presName="rootComposite" presStyleCnt="0"/>
      <dgm:spPr/>
    </dgm:pt>
    <dgm:pt modelId="{9327247C-B326-4328-A2E8-E21D2D9F3D26}" type="pres">
      <dgm:prSet presAssocID="{DE82B51B-3BA3-4594-8648-F7A84A71A62D}" presName="rootText" presStyleLbl="node2" presStyleIdx="0" presStyleCnt="2" custScaleX="92063" custLinFactNeighborX="37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4F5ECF-8040-4CAC-BCC0-9A82645AB048}" type="pres">
      <dgm:prSet presAssocID="{DE82B51B-3BA3-4594-8648-F7A84A71A62D}" presName="rootConnector" presStyleLbl="node2" presStyleIdx="0" presStyleCnt="2"/>
      <dgm:spPr/>
      <dgm:t>
        <a:bodyPr/>
        <a:lstStyle/>
        <a:p>
          <a:endParaRPr lang="uk-UA"/>
        </a:p>
      </dgm:t>
    </dgm:pt>
    <dgm:pt modelId="{BA51309F-4CD5-48F4-9B6C-80F46548C74A}" type="pres">
      <dgm:prSet presAssocID="{DE82B51B-3BA3-4594-8648-F7A84A71A62D}" presName="hierChild4" presStyleCnt="0"/>
      <dgm:spPr/>
    </dgm:pt>
    <dgm:pt modelId="{55F09F97-ED24-404A-9BB3-AB7C31B150CF}" type="pres">
      <dgm:prSet presAssocID="{DE82B51B-3BA3-4594-8648-F7A84A71A62D}" presName="hierChild5" presStyleCnt="0"/>
      <dgm:spPr/>
    </dgm:pt>
    <dgm:pt modelId="{4C073C3F-0BB5-49FE-8FA9-536DFC6A4B6E}" type="pres">
      <dgm:prSet presAssocID="{08079F02-EF74-40FE-AF63-2DE52A6FB652}" presName="Name37" presStyleLbl="parChTrans1D2" presStyleIdx="1" presStyleCnt="2"/>
      <dgm:spPr/>
      <dgm:t>
        <a:bodyPr/>
        <a:lstStyle/>
        <a:p>
          <a:endParaRPr lang="uk-UA"/>
        </a:p>
      </dgm:t>
    </dgm:pt>
    <dgm:pt modelId="{69F84E29-88F7-410D-9317-D6EA2B6D9182}" type="pres">
      <dgm:prSet presAssocID="{3D406926-E6EF-4212-A699-B0AA2EAF2B9F}" presName="hierRoot2" presStyleCnt="0">
        <dgm:presLayoutVars>
          <dgm:hierBranch val="init"/>
        </dgm:presLayoutVars>
      </dgm:prSet>
      <dgm:spPr/>
    </dgm:pt>
    <dgm:pt modelId="{6F29D4BD-F9C0-41E6-9A88-BEAAF46AA2B5}" type="pres">
      <dgm:prSet presAssocID="{3D406926-E6EF-4212-A699-B0AA2EAF2B9F}" presName="rootComposite" presStyleCnt="0"/>
      <dgm:spPr/>
    </dgm:pt>
    <dgm:pt modelId="{2A2F69F9-9205-4A09-B124-5AA6320A206E}" type="pres">
      <dgm:prSet presAssocID="{3D406926-E6EF-4212-A699-B0AA2EAF2B9F}" presName="rootText" presStyleLbl="node2" presStyleIdx="1" presStyleCnt="2" custScaleX="88864" custLinFactNeighborX="-53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1137AAC-41F4-4930-BB57-BABE96C52B90}" type="pres">
      <dgm:prSet presAssocID="{3D406926-E6EF-4212-A699-B0AA2EAF2B9F}" presName="rootConnector" presStyleLbl="node2" presStyleIdx="1" presStyleCnt="2"/>
      <dgm:spPr/>
      <dgm:t>
        <a:bodyPr/>
        <a:lstStyle/>
        <a:p>
          <a:endParaRPr lang="uk-UA"/>
        </a:p>
      </dgm:t>
    </dgm:pt>
    <dgm:pt modelId="{436824B5-63D8-47A4-9BD0-E1F98977F6C7}" type="pres">
      <dgm:prSet presAssocID="{3D406926-E6EF-4212-A699-B0AA2EAF2B9F}" presName="hierChild4" presStyleCnt="0"/>
      <dgm:spPr/>
    </dgm:pt>
    <dgm:pt modelId="{3276D754-CB29-44E9-AB1E-4EAAA87BBB69}" type="pres">
      <dgm:prSet presAssocID="{3D406926-E6EF-4212-A699-B0AA2EAF2B9F}" presName="hierChild5" presStyleCnt="0"/>
      <dgm:spPr/>
    </dgm:pt>
    <dgm:pt modelId="{5C0A8A69-6274-4869-9D35-5126DB10BC6D}" type="pres">
      <dgm:prSet presAssocID="{42B11CBE-A125-46BC-8ACB-0E9CD4B8B0AD}" presName="hierChild3" presStyleCnt="0"/>
      <dgm:spPr/>
    </dgm:pt>
  </dgm:ptLst>
  <dgm:cxnLst>
    <dgm:cxn modelId="{AFB62209-3D3F-427E-BCAF-0734B5903E43}" type="presOf" srcId="{42B11CBE-A125-46BC-8ACB-0E9CD4B8B0AD}" destId="{1AA0100B-6E2C-4AD6-86B8-2F7131287EF2}" srcOrd="1" destOrd="0" presId="urn:microsoft.com/office/officeart/2005/8/layout/orgChart1"/>
    <dgm:cxn modelId="{773B0DEC-8291-485B-A74B-AE7D4E0BFAE4}" srcId="{42B11CBE-A125-46BC-8ACB-0E9CD4B8B0AD}" destId="{3D406926-E6EF-4212-A699-B0AA2EAF2B9F}" srcOrd="1" destOrd="0" parTransId="{08079F02-EF74-40FE-AF63-2DE52A6FB652}" sibTransId="{0494CCAB-8B92-4C10-A6D7-A3969E1938FA}"/>
    <dgm:cxn modelId="{C8FC17DB-2706-4F00-8D0C-8AF7E220CE6B}" type="presOf" srcId="{42B11CBE-A125-46BC-8ACB-0E9CD4B8B0AD}" destId="{493B0765-3A1B-463D-A9EE-20135AFC55FF}" srcOrd="0" destOrd="0" presId="urn:microsoft.com/office/officeart/2005/8/layout/orgChart1"/>
    <dgm:cxn modelId="{AD530A5F-844D-4A98-BFE7-693A9A67549F}" type="presOf" srcId="{8C87DDB8-8792-462E-A86A-69058F23B866}" destId="{C1D2C72D-A089-4845-B6DA-E3281ED99A61}" srcOrd="0" destOrd="0" presId="urn:microsoft.com/office/officeart/2005/8/layout/orgChart1"/>
    <dgm:cxn modelId="{B32A7735-787D-4F9C-9E9F-BFF8E30E3F76}" type="presOf" srcId="{3D406926-E6EF-4212-A699-B0AA2EAF2B9F}" destId="{71137AAC-41F4-4930-BB57-BABE96C52B90}" srcOrd="1" destOrd="0" presId="urn:microsoft.com/office/officeart/2005/8/layout/orgChart1"/>
    <dgm:cxn modelId="{1D57D0E7-2B81-425B-9959-1E82B3C418B4}" type="presOf" srcId="{281885B5-8FA2-43E9-A245-D75E7D9C7576}" destId="{397E0408-E48D-4ED8-988A-06883768BCA8}" srcOrd="0" destOrd="0" presId="urn:microsoft.com/office/officeart/2005/8/layout/orgChart1"/>
    <dgm:cxn modelId="{2A0936D8-0EFB-4270-81BC-E3C6C53670A5}" type="presOf" srcId="{08079F02-EF74-40FE-AF63-2DE52A6FB652}" destId="{4C073C3F-0BB5-49FE-8FA9-536DFC6A4B6E}" srcOrd="0" destOrd="0" presId="urn:microsoft.com/office/officeart/2005/8/layout/orgChart1"/>
    <dgm:cxn modelId="{C5FBF286-4FBE-4805-86D5-D13D701369F0}" srcId="{42B11CBE-A125-46BC-8ACB-0E9CD4B8B0AD}" destId="{DE82B51B-3BA3-4594-8648-F7A84A71A62D}" srcOrd="0" destOrd="0" parTransId="{8C87DDB8-8792-462E-A86A-69058F23B866}" sibTransId="{3C0BA2A7-BF6F-4A82-A17B-2FAD15EF6911}"/>
    <dgm:cxn modelId="{1FBD0CC2-8B93-4E39-8976-BC0E594EF11A}" type="presOf" srcId="{DE82B51B-3BA3-4594-8648-F7A84A71A62D}" destId="{814F5ECF-8040-4CAC-BCC0-9A82645AB048}" srcOrd="1" destOrd="0" presId="urn:microsoft.com/office/officeart/2005/8/layout/orgChart1"/>
    <dgm:cxn modelId="{6784DFDB-C2AC-4914-831D-2C934AA85E37}" srcId="{281885B5-8FA2-43E9-A245-D75E7D9C7576}" destId="{42B11CBE-A125-46BC-8ACB-0E9CD4B8B0AD}" srcOrd="0" destOrd="0" parTransId="{664D9CFB-524E-4EDC-A81C-0C7E9B936312}" sibTransId="{B35E95EE-9207-4C7F-8B64-F64EB5CA1375}"/>
    <dgm:cxn modelId="{D0E36865-0DD1-4B34-B719-D682BD1D431E}" type="presOf" srcId="{3D406926-E6EF-4212-A699-B0AA2EAF2B9F}" destId="{2A2F69F9-9205-4A09-B124-5AA6320A206E}" srcOrd="0" destOrd="0" presId="urn:microsoft.com/office/officeart/2005/8/layout/orgChart1"/>
    <dgm:cxn modelId="{E1B81115-405F-4E06-BA80-2DAF95241805}" type="presOf" srcId="{DE82B51B-3BA3-4594-8648-F7A84A71A62D}" destId="{9327247C-B326-4328-A2E8-E21D2D9F3D26}" srcOrd="0" destOrd="0" presId="urn:microsoft.com/office/officeart/2005/8/layout/orgChart1"/>
    <dgm:cxn modelId="{75FC8321-B7D9-43A1-A445-5C6A4BF240A2}" type="presParOf" srcId="{397E0408-E48D-4ED8-988A-06883768BCA8}" destId="{52F5952C-CADB-4B78-89E2-159BACE22614}" srcOrd="0" destOrd="0" presId="urn:microsoft.com/office/officeart/2005/8/layout/orgChart1"/>
    <dgm:cxn modelId="{4E3A9F49-C02A-40EC-973C-53D048B78513}" type="presParOf" srcId="{52F5952C-CADB-4B78-89E2-159BACE22614}" destId="{DDFC9F7A-D215-4894-BEAE-A5CF5C00605D}" srcOrd="0" destOrd="0" presId="urn:microsoft.com/office/officeart/2005/8/layout/orgChart1"/>
    <dgm:cxn modelId="{43127FC5-DDD0-442C-A101-91F3030619E0}" type="presParOf" srcId="{DDFC9F7A-D215-4894-BEAE-A5CF5C00605D}" destId="{493B0765-3A1B-463D-A9EE-20135AFC55FF}" srcOrd="0" destOrd="0" presId="urn:microsoft.com/office/officeart/2005/8/layout/orgChart1"/>
    <dgm:cxn modelId="{24DD5794-D273-487D-A93E-B45C33D778F5}" type="presParOf" srcId="{DDFC9F7A-D215-4894-BEAE-A5CF5C00605D}" destId="{1AA0100B-6E2C-4AD6-86B8-2F7131287EF2}" srcOrd="1" destOrd="0" presId="urn:microsoft.com/office/officeart/2005/8/layout/orgChart1"/>
    <dgm:cxn modelId="{098FB730-AADE-454F-BF42-9F8392B14F42}" type="presParOf" srcId="{52F5952C-CADB-4B78-89E2-159BACE22614}" destId="{EC90E0BC-E2B3-42A4-B27F-20011E9D1623}" srcOrd="1" destOrd="0" presId="urn:microsoft.com/office/officeart/2005/8/layout/orgChart1"/>
    <dgm:cxn modelId="{59B45964-3366-4228-AA89-D502CB1769D4}" type="presParOf" srcId="{EC90E0BC-E2B3-42A4-B27F-20011E9D1623}" destId="{C1D2C72D-A089-4845-B6DA-E3281ED99A61}" srcOrd="0" destOrd="0" presId="urn:microsoft.com/office/officeart/2005/8/layout/orgChart1"/>
    <dgm:cxn modelId="{09D7B806-AD03-4932-B2C0-9D146BD1D79A}" type="presParOf" srcId="{EC90E0BC-E2B3-42A4-B27F-20011E9D1623}" destId="{4AEAE7AC-E30E-4D1B-83A9-071A2691CCDA}" srcOrd="1" destOrd="0" presId="urn:microsoft.com/office/officeart/2005/8/layout/orgChart1"/>
    <dgm:cxn modelId="{4EC9B9FA-C64E-4C0A-B2C0-043D658C0655}" type="presParOf" srcId="{4AEAE7AC-E30E-4D1B-83A9-071A2691CCDA}" destId="{14A46DE4-E015-4B1D-871A-D689881EAF95}" srcOrd="0" destOrd="0" presId="urn:microsoft.com/office/officeart/2005/8/layout/orgChart1"/>
    <dgm:cxn modelId="{41B867A6-0023-4C40-9249-C3CFF4BAB4A8}" type="presParOf" srcId="{14A46DE4-E015-4B1D-871A-D689881EAF95}" destId="{9327247C-B326-4328-A2E8-E21D2D9F3D26}" srcOrd="0" destOrd="0" presId="urn:microsoft.com/office/officeart/2005/8/layout/orgChart1"/>
    <dgm:cxn modelId="{79C3281D-3FBB-4B3B-81A5-45A147A33C93}" type="presParOf" srcId="{14A46DE4-E015-4B1D-871A-D689881EAF95}" destId="{814F5ECF-8040-4CAC-BCC0-9A82645AB048}" srcOrd="1" destOrd="0" presId="urn:microsoft.com/office/officeart/2005/8/layout/orgChart1"/>
    <dgm:cxn modelId="{F71D16B3-83CF-4779-927E-E91E74D8B55F}" type="presParOf" srcId="{4AEAE7AC-E30E-4D1B-83A9-071A2691CCDA}" destId="{BA51309F-4CD5-48F4-9B6C-80F46548C74A}" srcOrd="1" destOrd="0" presId="urn:microsoft.com/office/officeart/2005/8/layout/orgChart1"/>
    <dgm:cxn modelId="{7B51B304-8405-4241-AAF0-FC94A793CF05}" type="presParOf" srcId="{4AEAE7AC-E30E-4D1B-83A9-071A2691CCDA}" destId="{55F09F97-ED24-404A-9BB3-AB7C31B150CF}" srcOrd="2" destOrd="0" presId="urn:microsoft.com/office/officeart/2005/8/layout/orgChart1"/>
    <dgm:cxn modelId="{7BD752B3-18BF-4E1E-9EAA-0C8003D55F16}" type="presParOf" srcId="{EC90E0BC-E2B3-42A4-B27F-20011E9D1623}" destId="{4C073C3F-0BB5-49FE-8FA9-536DFC6A4B6E}" srcOrd="2" destOrd="0" presId="urn:microsoft.com/office/officeart/2005/8/layout/orgChart1"/>
    <dgm:cxn modelId="{32EA0523-8192-4C80-A601-A7888CBC9255}" type="presParOf" srcId="{EC90E0BC-E2B3-42A4-B27F-20011E9D1623}" destId="{69F84E29-88F7-410D-9317-D6EA2B6D9182}" srcOrd="3" destOrd="0" presId="urn:microsoft.com/office/officeart/2005/8/layout/orgChart1"/>
    <dgm:cxn modelId="{B92AA85A-489B-4FA7-89F0-057DB43FFC96}" type="presParOf" srcId="{69F84E29-88F7-410D-9317-D6EA2B6D9182}" destId="{6F29D4BD-F9C0-41E6-9A88-BEAAF46AA2B5}" srcOrd="0" destOrd="0" presId="urn:microsoft.com/office/officeart/2005/8/layout/orgChart1"/>
    <dgm:cxn modelId="{8FED9113-BE67-4182-A250-D2B5227B81F0}" type="presParOf" srcId="{6F29D4BD-F9C0-41E6-9A88-BEAAF46AA2B5}" destId="{2A2F69F9-9205-4A09-B124-5AA6320A206E}" srcOrd="0" destOrd="0" presId="urn:microsoft.com/office/officeart/2005/8/layout/orgChart1"/>
    <dgm:cxn modelId="{7CE7A26E-400A-437F-AE72-2170A4BA17F1}" type="presParOf" srcId="{6F29D4BD-F9C0-41E6-9A88-BEAAF46AA2B5}" destId="{71137AAC-41F4-4930-BB57-BABE96C52B90}" srcOrd="1" destOrd="0" presId="urn:microsoft.com/office/officeart/2005/8/layout/orgChart1"/>
    <dgm:cxn modelId="{FF10CC8F-AE69-405C-9AE6-D359E4CCEA44}" type="presParOf" srcId="{69F84E29-88F7-410D-9317-D6EA2B6D9182}" destId="{436824B5-63D8-47A4-9BD0-E1F98977F6C7}" srcOrd="1" destOrd="0" presId="urn:microsoft.com/office/officeart/2005/8/layout/orgChart1"/>
    <dgm:cxn modelId="{0CF30CAC-283E-4DC4-85E9-1AD8D67039C9}" type="presParOf" srcId="{69F84E29-88F7-410D-9317-D6EA2B6D9182}" destId="{3276D754-CB29-44E9-AB1E-4EAAA87BBB69}" srcOrd="2" destOrd="0" presId="urn:microsoft.com/office/officeart/2005/8/layout/orgChart1"/>
    <dgm:cxn modelId="{8156D38C-94AF-4E05-BA58-60AACFD3D032}" type="presParOf" srcId="{52F5952C-CADB-4B78-89E2-159BACE22614}" destId="{5C0A8A69-6274-4869-9D35-5126DB10BC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3E6220-7B40-42CB-876C-9ABB2DCD8DF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4E08D9-43EF-4189-9D31-C696AB034D6A}">
      <dgm:prSet phldrT="[Текст]"/>
      <dgm:spPr>
        <a:solidFill>
          <a:srgbClr val="66FF66"/>
        </a:solidFill>
        <a:ln w="38100">
          <a:solidFill>
            <a:srgbClr val="003399"/>
          </a:solidFill>
        </a:ln>
      </dgm:spPr>
      <dgm:t>
        <a:bodyPr/>
        <a:lstStyle/>
        <a:p>
          <a:r>
            <a:rPr lang="ru-RU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ознака</a:t>
          </a:r>
          <a:endParaRPr lang="uk-UA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C10A4508-CC32-4409-9DE2-FFD9225C8BBD}" type="parTrans" cxnId="{C188BE73-E57A-4C5A-8893-9CD9AB5B5CF7}">
      <dgm:prSet/>
      <dgm:spPr/>
      <dgm:t>
        <a:bodyPr/>
        <a:lstStyle/>
        <a:p>
          <a:endParaRPr lang="uk-UA"/>
        </a:p>
      </dgm:t>
    </dgm:pt>
    <dgm:pt modelId="{BF584C1E-7FD4-4F5D-8904-5E02AD25EAB1}" type="sibTrans" cxnId="{C188BE73-E57A-4C5A-8893-9CD9AB5B5CF7}">
      <dgm:prSet/>
      <dgm:spPr/>
      <dgm:t>
        <a:bodyPr/>
        <a:lstStyle/>
        <a:p>
          <a:endParaRPr lang="uk-UA"/>
        </a:p>
      </dgm:t>
    </dgm:pt>
    <dgm:pt modelId="{929E688A-2E10-4351-8DDE-3CFCA8A220A6}">
      <dgm:prSet phldrT="[Текст]"/>
      <dgm:spPr>
        <a:solidFill>
          <a:srgbClr val="66FF66"/>
        </a:solidFill>
        <a:ln w="38100">
          <a:solidFill>
            <a:srgbClr val="003399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прояви</a:t>
          </a:r>
          <a:r>
            <a:rPr lang="ru-RU" dirty="0" smtClean="0"/>
            <a:t> </a:t>
          </a:r>
          <a:r>
            <a:rPr lang="ru-RU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ознаки</a:t>
          </a:r>
          <a:endParaRPr lang="uk-UA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FE5BE37A-5826-4D9E-8520-6244D6BC8A87}" type="parTrans" cxnId="{9D6C043D-8100-409C-9D75-016C87197A40}">
      <dgm:prSet/>
      <dgm:spPr/>
      <dgm:t>
        <a:bodyPr/>
        <a:lstStyle/>
        <a:p>
          <a:endParaRPr lang="uk-UA"/>
        </a:p>
      </dgm:t>
    </dgm:pt>
    <dgm:pt modelId="{DAA105B9-56CA-4352-A0B2-812B2C37293D}" type="sibTrans" cxnId="{9D6C043D-8100-409C-9D75-016C87197A40}">
      <dgm:prSet/>
      <dgm:spPr/>
      <dgm:t>
        <a:bodyPr/>
        <a:lstStyle/>
        <a:p>
          <a:endParaRPr lang="uk-UA"/>
        </a:p>
      </dgm:t>
    </dgm:pt>
    <dgm:pt modelId="{D0B7CB10-3A7D-456D-BD2C-FF9335A899E0}" type="pres">
      <dgm:prSet presAssocID="{6F3E6220-7B40-42CB-876C-9ABB2DCD8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40DB7B8-5145-4B0D-8ADC-D6112B6B42BC}" type="pres">
      <dgm:prSet presAssocID="{E04E08D9-43EF-4189-9D31-C696AB034D6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723238-7068-444E-9C32-CB853F4D4E3E}" type="pres">
      <dgm:prSet presAssocID="{929E688A-2E10-4351-8DDE-3CFCA8A220A6}" presName="arrow" presStyleLbl="node1" presStyleIdx="1" presStyleCnt="2" custRadScaleRad="109708" custRadScaleInc="-55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08A7194-7902-4E13-BEE9-3D6B79A577D9}" type="presOf" srcId="{E04E08D9-43EF-4189-9D31-C696AB034D6A}" destId="{C40DB7B8-5145-4B0D-8ADC-D6112B6B42BC}" srcOrd="0" destOrd="0" presId="urn:microsoft.com/office/officeart/2005/8/layout/arrow5"/>
    <dgm:cxn modelId="{26FFF155-B25C-4FC5-B5F6-C93C4A2444F6}" type="presOf" srcId="{6F3E6220-7B40-42CB-876C-9ABB2DCD8DFE}" destId="{D0B7CB10-3A7D-456D-BD2C-FF9335A899E0}" srcOrd="0" destOrd="0" presId="urn:microsoft.com/office/officeart/2005/8/layout/arrow5"/>
    <dgm:cxn modelId="{9D6C043D-8100-409C-9D75-016C87197A40}" srcId="{6F3E6220-7B40-42CB-876C-9ABB2DCD8DFE}" destId="{929E688A-2E10-4351-8DDE-3CFCA8A220A6}" srcOrd="1" destOrd="0" parTransId="{FE5BE37A-5826-4D9E-8520-6244D6BC8A87}" sibTransId="{DAA105B9-56CA-4352-A0B2-812B2C37293D}"/>
    <dgm:cxn modelId="{C188BE73-E57A-4C5A-8893-9CD9AB5B5CF7}" srcId="{6F3E6220-7B40-42CB-876C-9ABB2DCD8DFE}" destId="{E04E08D9-43EF-4189-9D31-C696AB034D6A}" srcOrd="0" destOrd="0" parTransId="{C10A4508-CC32-4409-9DE2-FFD9225C8BBD}" sibTransId="{BF584C1E-7FD4-4F5D-8904-5E02AD25EAB1}"/>
    <dgm:cxn modelId="{3DC58495-6167-4742-AEBD-E4CF13945399}" type="presOf" srcId="{929E688A-2E10-4351-8DDE-3CFCA8A220A6}" destId="{A8723238-7068-444E-9C32-CB853F4D4E3E}" srcOrd="0" destOrd="0" presId="urn:microsoft.com/office/officeart/2005/8/layout/arrow5"/>
    <dgm:cxn modelId="{AB6523BE-03F6-4520-A7A3-679F9068A65B}" type="presParOf" srcId="{D0B7CB10-3A7D-456D-BD2C-FF9335A899E0}" destId="{C40DB7B8-5145-4B0D-8ADC-D6112B6B42BC}" srcOrd="0" destOrd="0" presId="urn:microsoft.com/office/officeart/2005/8/layout/arrow5"/>
    <dgm:cxn modelId="{97207C41-C325-49E2-AA67-B7CE5C35D9F5}" type="presParOf" srcId="{D0B7CB10-3A7D-456D-BD2C-FF9335A899E0}" destId="{A8723238-7068-444E-9C32-CB853F4D4E3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1885B5-8FA2-43E9-A245-D75E7D9C75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B11CBE-A125-46BC-8ACB-0E9CD4B8B0AD}">
      <dgm:prSet phldrT="[Текст]" custT="1"/>
      <dgm:spPr>
        <a:solidFill>
          <a:srgbClr val="FFFF00"/>
        </a:solidFill>
        <a:ln w="57150">
          <a:solidFill>
            <a:srgbClr val="009900"/>
          </a:solidFill>
        </a:ln>
      </dgm:spPr>
      <dgm:t>
        <a:bodyPr/>
        <a:lstStyle/>
        <a:p>
          <a:r>
            <a:rPr lang="uk-UA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«колір квітки»</a:t>
          </a:r>
          <a:endParaRPr lang="uk-UA" sz="4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64D9CFB-524E-4EDC-A81C-0C7E9B936312}" type="parTrans" cxnId="{6784DFDB-C2AC-4914-831D-2C934AA85E37}">
      <dgm:prSet/>
      <dgm:spPr/>
      <dgm:t>
        <a:bodyPr/>
        <a:lstStyle/>
        <a:p>
          <a:endParaRPr lang="uk-UA"/>
        </a:p>
      </dgm:t>
    </dgm:pt>
    <dgm:pt modelId="{B35E95EE-9207-4C7F-8B64-F64EB5CA1375}" type="sibTrans" cxnId="{6784DFDB-C2AC-4914-831D-2C934AA85E37}">
      <dgm:prSet/>
      <dgm:spPr/>
      <dgm:t>
        <a:bodyPr/>
        <a:lstStyle/>
        <a:p>
          <a:endParaRPr lang="uk-UA"/>
        </a:p>
      </dgm:t>
    </dgm:pt>
    <dgm:pt modelId="{DE82B51B-3BA3-4594-8648-F7A84A71A62D}">
      <dgm:prSet phldrT="[Текст]" custT="1"/>
      <dgm:spPr>
        <a:solidFill>
          <a:srgbClr val="FFFF00"/>
        </a:solidFill>
        <a:ln w="57150">
          <a:solidFill>
            <a:srgbClr val="0099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uk-UA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червоний</a:t>
          </a:r>
          <a:endParaRPr lang="uk-UA" sz="4800" b="1" spc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87DDB8-8792-462E-A86A-69058F23B866}" type="parTrans" cxnId="{C5FBF286-4FBE-4805-86D5-D13D701369F0}">
      <dgm:prSet/>
      <dgm:spPr>
        <a:ln w="57150">
          <a:solidFill>
            <a:srgbClr val="009900"/>
          </a:solidFill>
        </a:ln>
      </dgm:spPr>
      <dgm:t>
        <a:bodyPr/>
        <a:lstStyle/>
        <a:p>
          <a:endParaRPr lang="uk-UA"/>
        </a:p>
      </dgm:t>
    </dgm:pt>
    <dgm:pt modelId="{3C0BA2A7-BF6F-4A82-A17B-2FAD15EF6911}" type="sibTrans" cxnId="{C5FBF286-4FBE-4805-86D5-D13D701369F0}">
      <dgm:prSet/>
      <dgm:spPr/>
      <dgm:t>
        <a:bodyPr/>
        <a:lstStyle/>
        <a:p>
          <a:endParaRPr lang="uk-UA"/>
        </a:p>
      </dgm:t>
    </dgm:pt>
    <dgm:pt modelId="{3D406926-E6EF-4212-A699-B0AA2EAF2B9F}">
      <dgm:prSet phldrT="[Текст]" custT="1"/>
      <dgm:spPr>
        <a:solidFill>
          <a:srgbClr val="FFFF00"/>
        </a:solidFill>
        <a:ln w="57150">
          <a:solidFill>
            <a:srgbClr val="009900"/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en-US" sz="2200" b="1" dirty="0" smtClean="0">
            <a:solidFill>
              <a:srgbClr val="009900"/>
            </a:solidFill>
            <a:latin typeface="Arial Black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uk-UA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білий </a:t>
          </a:r>
          <a:endParaRPr lang="en-US" sz="4800" b="1" spc="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uk-UA" sz="2200" dirty="0" smtClean="0"/>
            <a:t> </a:t>
          </a:r>
          <a:endParaRPr lang="uk-UA" sz="2200" dirty="0"/>
        </a:p>
      </dgm:t>
    </dgm:pt>
    <dgm:pt modelId="{08079F02-EF74-40FE-AF63-2DE52A6FB652}" type="parTrans" cxnId="{773B0DEC-8291-485B-A74B-AE7D4E0BFAE4}">
      <dgm:prSet/>
      <dgm:spPr>
        <a:ln w="57150">
          <a:solidFill>
            <a:srgbClr val="009900"/>
          </a:solidFill>
        </a:ln>
      </dgm:spPr>
      <dgm:t>
        <a:bodyPr/>
        <a:lstStyle/>
        <a:p>
          <a:endParaRPr lang="uk-UA"/>
        </a:p>
      </dgm:t>
    </dgm:pt>
    <dgm:pt modelId="{0494CCAB-8B92-4C10-A6D7-A3969E1938FA}" type="sibTrans" cxnId="{773B0DEC-8291-485B-A74B-AE7D4E0BFAE4}">
      <dgm:prSet/>
      <dgm:spPr/>
      <dgm:t>
        <a:bodyPr/>
        <a:lstStyle/>
        <a:p>
          <a:endParaRPr lang="uk-UA"/>
        </a:p>
      </dgm:t>
    </dgm:pt>
    <dgm:pt modelId="{397E0408-E48D-4ED8-988A-06883768BCA8}" type="pres">
      <dgm:prSet presAssocID="{281885B5-8FA2-43E9-A245-D75E7D9C75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2F5952C-CADB-4B78-89E2-159BACE22614}" type="pres">
      <dgm:prSet presAssocID="{42B11CBE-A125-46BC-8ACB-0E9CD4B8B0AD}" presName="hierRoot1" presStyleCnt="0">
        <dgm:presLayoutVars>
          <dgm:hierBranch val="init"/>
        </dgm:presLayoutVars>
      </dgm:prSet>
      <dgm:spPr/>
    </dgm:pt>
    <dgm:pt modelId="{DDFC9F7A-D215-4894-BEAE-A5CF5C00605D}" type="pres">
      <dgm:prSet presAssocID="{42B11CBE-A125-46BC-8ACB-0E9CD4B8B0AD}" presName="rootComposite1" presStyleCnt="0"/>
      <dgm:spPr/>
    </dgm:pt>
    <dgm:pt modelId="{493B0765-3A1B-463D-A9EE-20135AFC55FF}" type="pres">
      <dgm:prSet presAssocID="{42B11CBE-A125-46BC-8ACB-0E9CD4B8B0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AA0100B-6E2C-4AD6-86B8-2F7131287EF2}" type="pres">
      <dgm:prSet presAssocID="{42B11CBE-A125-46BC-8ACB-0E9CD4B8B0A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EC90E0BC-E2B3-42A4-B27F-20011E9D1623}" type="pres">
      <dgm:prSet presAssocID="{42B11CBE-A125-46BC-8ACB-0E9CD4B8B0AD}" presName="hierChild2" presStyleCnt="0"/>
      <dgm:spPr/>
    </dgm:pt>
    <dgm:pt modelId="{C1D2C72D-A089-4845-B6DA-E3281ED99A61}" type="pres">
      <dgm:prSet presAssocID="{8C87DDB8-8792-462E-A86A-69058F23B866}" presName="Name37" presStyleLbl="parChTrans1D2" presStyleIdx="0" presStyleCnt="2"/>
      <dgm:spPr/>
      <dgm:t>
        <a:bodyPr/>
        <a:lstStyle/>
        <a:p>
          <a:endParaRPr lang="uk-UA"/>
        </a:p>
      </dgm:t>
    </dgm:pt>
    <dgm:pt modelId="{4AEAE7AC-E30E-4D1B-83A9-071A2691CCDA}" type="pres">
      <dgm:prSet presAssocID="{DE82B51B-3BA3-4594-8648-F7A84A71A62D}" presName="hierRoot2" presStyleCnt="0">
        <dgm:presLayoutVars>
          <dgm:hierBranch val="init"/>
        </dgm:presLayoutVars>
      </dgm:prSet>
      <dgm:spPr/>
    </dgm:pt>
    <dgm:pt modelId="{14A46DE4-E015-4B1D-871A-D689881EAF95}" type="pres">
      <dgm:prSet presAssocID="{DE82B51B-3BA3-4594-8648-F7A84A71A62D}" presName="rootComposite" presStyleCnt="0"/>
      <dgm:spPr/>
    </dgm:pt>
    <dgm:pt modelId="{9327247C-B326-4328-A2E8-E21D2D9F3D26}" type="pres">
      <dgm:prSet presAssocID="{DE82B51B-3BA3-4594-8648-F7A84A71A62D}" presName="rootText" presStyleLbl="node2" presStyleIdx="0" presStyleCnt="2" custScaleX="85012" custLinFactNeighborX="86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4F5ECF-8040-4CAC-BCC0-9A82645AB048}" type="pres">
      <dgm:prSet presAssocID="{DE82B51B-3BA3-4594-8648-F7A84A71A62D}" presName="rootConnector" presStyleLbl="node2" presStyleIdx="0" presStyleCnt="2"/>
      <dgm:spPr/>
      <dgm:t>
        <a:bodyPr/>
        <a:lstStyle/>
        <a:p>
          <a:endParaRPr lang="uk-UA"/>
        </a:p>
      </dgm:t>
    </dgm:pt>
    <dgm:pt modelId="{BA51309F-4CD5-48F4-9B6C-80F46548C74A}" type="pres">
      <dgm:prSet presAssocID="{DE82B51B-3BA3-4594-8648-F7A84A71A62D}" presName="hierChild4" presStyleCnt="0"/>
      <dgm:spPr/>
    </dgm:pt>
    <dgm:pt modelId="{55F09F97-ED24-404A-9BB3-AB7C31B150CF}" type="pres">
      <dgm:prSet presAssocID="{DE82B51B-3BA3-4594-8648-F7A84A71A62D}" presName="hierChild5" presStyleCnt="0"/>
      <dgm:spPr/>
    </dgm:pt>
    <dgm:pt modelId="{4C073C3F-0BB5-49FE-8FA9-536DFC6A4B6E}" type="pres">
      <dgm:prSet presAssocID="{08079F02-EF74-40FE-AF63-2DE52A6FB652}" presName="Name37" presStyleLbl="parChTrans1D2" presStyleIdx="1" presStyleCnt="2"/>
      <dgm:spPr/>
      <dgm:t>
        <a:bodyPr/>
        <a:lstStyle/>
        <a:p>
          <a:endParaRPr lang="uk-UA"/>
        </a:p>
      </dgm:t>
    </dgm:pt>
    <dgm:pt modelId="{69F84E29-88F7-410D-9317-D6EA2B6D9182}" type="pres">
      <dgm:prSet presAssocID="{3D406926-E6EF-4212-A699-B0AA2EAF2B9F}" presName="hierRoot2" presStyleCnt="0">
        <dgm:presLayoutVars>
          <dgm:hierBranch val="init"/>
        </dgm:presLayoutVars>
      </dgm:prSet>
      <dgm:spPr/>
    </dgm:pt>
    <dgm:pt modelId="{6F29D4BD-F9C0-41E6-9A88-BEAAF46AA2B5}" type="pres">
      <dgm:prSet presAssocID="{3D406926-E6EF-4212-A699-B0AA2EAF2B9F}" presName="rootComposite" presStyleCnt="0"/>
      <dgm:spPr/>
    </dgm:pt>
    <dgm:pt modelId="{2A2F69F9-9205-4A09-B124-5AA6320A206E}" type="pres">
      <dgm:prSet presAssocID="{3D406926-E6EF-4212-A699-B0AA2EAF2B9F}" presName="rootText" presStyleLbl="node2" presStyleIdx="1" presStyleCnt="2" custScaleX="82611" custLinFactNeighborX="-37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1137AAC-41F4-4930-BB57-BABE96C52B90}" type="pres">
      <dgm:prSet presAssocID="{3D406926-E6EF-4212-A699-B0AA2EAF2B9F}" presName="rootConnector" presStyleLbl="node2" presStyleIdx="1" presStyleCnt="2"/>
      <dgm:spPr/>
      <dgm:t>
        <a:bodyPr/>
        <a:lstStyle/>
        <a:p>
          <a:endParaRPr lang="uk-UA"/>
        </a:p>
      </dgm:t>
    </dgm:pt>
    <dgm:pt modelId="{436824B5-63D8-47A4-9BD0-E1F98977F6C7}" type="pres">
      <dgm:prSet presAssocID="{3D406926-E6EF-4212-A699-B0AA2EAF2B9F}" presName="hierChild4" presStyleCnt="0"/>
      <dgm:spPr/>
    </dgm:pt>
    <dgm:pt modelId="{3276D754-CB29-44E9-AB1E-4EAAA87BBB69}" type="pres">
      <dgm:prSet presAssocID="{3D406926-E6EF-4212-A699-B0AA2EAF2B9F}" presName="hierChild5" presStyleCnt="0"/>
      <dgm:spPr/>
    </dgm:pt>
    <dgm:pt modelId="{5C0A8A69-6274-4869-9D35-5126DB10BC6D}" type="pres">
      <dgm:prSet presAssocID="{42B11CBE-A125-46BC-8ACB-0E9CD4B8B0AD}" presName="hierChild3" presStyleCnt="0"/>
      <dgm:spPr/>
    </dgm:pt>
  </dgm:ptLst>
  <dgm:cxnLst>
    <dgm:cxn modelId="{BE75A100-0C5A-4FA1-B7D0-FFAB889C731E}" type="presOf" srcId="{42B11CBE-A125-46BC-8ACB-0E9CD4B8B0AD}" destId="{493B0765-3A1B-463D-A9EE-20135AFC55FF}" srcOrd="0" destOrd="0" presId="urn:microsoft.com/office/officeart/2005/8/layout/orgChart1"/>
    <dgm:cxn modelId="{8FB4FEFB-03EC-41F7-93A7-EED8174E8D0D}" type="presOf" srcId="{08079F02-EF74-40FE-AF63-2DE52A6FB652}" destId="{4C073C3F-0BB5-49FE-8FA9-536DFC6A4B6E}" srcOrd="0" destOrd="0" presId="urn:microsoft.com/office/officeart/2005/8/layout/orgChart1"/>
    <dgm:cxn modelId="{773B0DEC-8291-485B-A74B-AE7D4E0BFAE4}" srcId="{42B11CBE-A125-46BC-8ACB-0E9CD4B8B0AD}" destId="{3D406926-E6EF-4212-A699-B0AA2EAF2B9F}" srcOrd="1" destOrd="0" parTransId="{08079F02-EF74-40FE-AF63-2DE52A6FB652}" sibTransId="{0494CCAB-8B92-4C10-A6D7-A3969E1938FA}"/>
    <dgm:cxn modelId="{60FE2F23-79C9-4B6A-AC49-C1802F52831C}" type="presOf" srcId="{DE82B51B-3BA3-4594-8648-F7A84A71A62D}" destId="{814F5ECF-8040-4CAC-BCC0-9A82645AB048}" srcOrd="1" destOrd="0" presId="urn:microsoft.com/office/officeart/2005/8/layout/orgChart1"/>
    <dgm:cxn modelId="{DE8E6A3D-E474-431F-A5F0-32A04A1DF766}" type="presOf" srcId="{3D406926-E6EF-4212-A699-B0AA2EAF2B9F}" destId="{71137AAC-41F4-4930-BB57-BABE96C52B90}" srcOrd="1" destOrd="0" presId="urn:microsoft.com/office/officeart/2005/8/layout/orgChart1"/>
    <dgm:cxn modelId="{B76635EA-B9EE-41EC-BDF6-891D95E405A5}" type="presOf" srcId="{8C87DDB8-8792-462E-A86A-69058F23B866}" destId="{C1D2C72D-A089-4845-B6DA-E3281ED99A61}" srcOrd="0" destOrd="0" presId="urn:microsoft.com/office/officeart/2005/8/layout/orgChart1"/>
    <dgm:cxn modelId="{D01ADD55-FE42-407D-900C-135BA954E688}" type="presOf" srcId="{281885B5-8FA2-43E9-A245-D75E7D9C7576}" destId="{397E0408-E48D-4ED8-988A-06883768BCA8}" srcOrd="0" destOrd="0" presId="urn:microsoft.com/office/officeart/2005/8/layout/orgChart1"/>
    <dgm:cxn modelId="{C5FBF286-4FBE-4805-86D5-D13D701369F0}" srcId="{42B11CBE-A125-46BC-8ACB-0E9CD4B8B0AD}" destId="{DE82B51B-3BA3-4594-8648-F7A84A71A62D}" srcOrd="0" destOrd="0" parTransId="{8C87DDB8-8792-462E-A86A-69058F23B866}" sibTransId="{3C0BA2A7-BF6F-4A82-A17B-2FAD15EF6911}"/>
    <dgm:cxn modelId="{79588738-46A2-4B35-B3A0-919B5C9398D7}" type="presOf" srcId="{DE82B51B-3BA3-4594-8648-F7A84A71A62D}" destId="{9327247C-B326-4328-A2E8-E21D2D9F3D26}" srcOrd="0" destOrd="0" presId="urn:microsoft.com/office/officeart/2005/8/layout/orgChart1"/>
    <dgm:cxn modelId="{87CEC3F7-2B45-4F70-A022-3C8BBFACDA18}" type="presOf" srcId="{42B11CBE-A125-46BC-8ACB-0E9CD4B8B0AD}" destId="{1AA0100B-6E2C-4AD6-86B8-2F7131287EF2}" srcOrd="1" destOrd="0" presId="urn:microsoft.com/office/officeart/2005/8/layout/orgChart1"/>
    <dgm:cxn modelId="{5950DBB1-9DF7-478E-8050-9620655EEC3A}" type="presOf" srcId="{3D406926-E6EF-4212-A699-B0AA2EAF2B9F}" destId="{2A2F69F9-9205-4A09-B124-5AA6320A206E}" srcOrd="0" destOrd="0" presId="urn:microsoft.com/office/officeart/2005/8/layout/orgChart1"/>
    <dgm:cxn modelId="{6784DFDB-C2AC-4914-831D-2C934AA85E37}" srcId="{281885B5-8FA2-43E9-A245-D75E7D9C7576}" destId="{42B11CBE-A125-46BC-8ACB-0E9CD4B8B0AD}" srcOrd="0" destOrd="0" parTransId="{664D9CFB-524E-4EDC-A81C-0C7E9B936312}" sibTransId="{B35E95EE-9207-4C7F-8B64-F64EB5CA1375}"/>
    <dgm:cxn modelId="{AF18FDF4-365E-437D-9105-8B498927F4B8}" type="presParOf" srcId="{397E0408-E48D-4ED8-988A-06883768BCA8}" destId="{52F5952C-CADB-4B78-89E2-159BACE22614}" srcOrd="0" destOrd="0" presId="urn:microsoft.com/office/officeart/2005/8/layout/orgChart1"/>
    <dgm:cxn modelId="{05702FDC-EC79-49ED-9C46-04B571A8207B}" type="presParOf" srcId="{52F5952C-CADB-4B78-89E2-159BACE22614}" destId="{DDFC9F7A-D215-4894-BEAE-A5CF5C00605D}" srcOrd="0" destOrd="0" presId="urn:microsoft.com/office/officeart/2005/8/layout/orgChart1"/>
    <dgm:cxn modelId="{FB37FBE6-8818-4037-887B-95A1EDE1D89E}" type="presParOf" srcId="{DDFC9F7A-D215-4894-BEAE-A5CF5C00605D}" destId="{493B0765-3A1B-463D-A9EE-20135AFC55FF}" srcOrd="0" destOrd="0" presId="urn:microsoft.com/office/officeart/2005/8/layout/orgChart1"/>
    <dgm:cxn modelId="{CC07C4F2-F16F-4188-8AF6-11F2FF9ACA53}" type="presParOf" srcId="{DDFC9F7A-D215-4894-BEAE-A5CF5C00605D}" destId="{1AA0100B-6E2C-4AD6-86B8-2F7131287EF2}" srcOrd="1" destOrd="0" presId="urn:microsoft.com/office/officeart/2005/8/layout/orgChart1"/>
    <dgm:cxn modelId="{6107B316-2A27-43A5-A542-06289A45C756}" type="presParOf" srcId="{52F5952C-CADB-4B78-89E2-159BACE22614}" destId="{EC90E0BC-E2B3-42A4-B27F-20011E9D1623}" srcOrd="1" destOrd="0" presId="urn:microsoft.com/office/officeart/2005/8/layout/orgChart1"/>
    <dgm:cxn modelId="{808638CF-9F21-4314-897A-6C45C05DD47B}" type="presParOf" srcId="{EC90E0BC-E2B3-42A4-B27F-20011E9D1623}" destId="{C1D2C72D-A089-4845-B6DA-E3281ED99A61}" srcOrd="0" destOrd="0" presId="urn:microsoft.com/office/officeart/2005/8/layout/orgChart1"/>
    <dgm:cxn modelId="{EE046ACC-EF51-4FD9-9B25-BD52A672A4D8}" type="presParOf" srcId="{EC90E0BC-E2B3-42A4-B27F-20011E9D1623}" destId="{4AEAE7AC-E30E-4D1B-83A9-071A2691CCDA}" srcOrd="1" destOrd="0" presId="urn:microsoft.com/office/officeart/2005/8/layout/orgChart1"/>
    <dgm:cxn modelId="{7265353C-36D1-40AD-9AAF-23D429D64994}" type="presParOf" srcId="{4AEAE7AC-E30E-4D1B-83A9-071A2691CCDA}" destId="{14A46DE4-E015-4B1D-871A-D689881EAF95}" srcOrd="0" destOrd="0" presId="urn:microsoft.com/office/officeart/2005/8/layout/orgChart1"/>
    <dgm:cxn modelId="{988B8DEC-6C87-48B6-910E-BED3694C28EC}" type="presParOf" srcId="{14A46DE4-E015-4B1D-871A-D689881EAF95}" destId="{9327247C-B326-4328-A2E8-E21D2D9F3D26}" srcOrd="0" destOrd="0" presId="urn:microsoft.com/office/officeart/2005/8/layout/orgChart1"/>
    <dgm:cxn modelId="{182A8266-588A-4A8D-997F-1B3B67FBAE6A}" type="presParOf" srcId="{14A46DE4-E015-4B1D-871A-D689881EAF95}" destId="{814F5ECF-8040-4CAC-BCC0-9A82645AB048}" srcOrd="1" destOrd="0" presId="urn:microsoft.com/office/officeart/2005/8/layout/orgChart1"/>
    <dgm:cxn modelId="{D76BA9E6-1096-4DB2-ADF9-7867BB1425EA}" type="presParOf" srcId="{4AEAE7AC-E30E-4D1B-83A9-071A2691CCDA}" destId="{BA51309F-4CD5-48F4-9B6C-80F46548C74A}" srcOrd="1" destOrd="0" presId="urn:microsoft.com/office/officeart/2005/8/layout/orgChart1"/>
    <dgm:cxn modelId="{2B219DB1-7E21-43D9-8AE9-0DC6AB4840C2}" type="presParOf" srcId="{4AEAE7AC-E30E-4D1B-83A9-071A2691CCDA}" destId="{55F09F97-ED24-404A-9BB3-AB7C31B150CF}" srcOrd="2" destOrd="0" presId="urn:microsoft.com/office/officeart/2005/8/layout/orgChart1"/>
    <dgm:cxn modelId="{0C01AB2C-C3D8-41B5-AE9A-8860D6C55DF7}" type="presParOf" srcId="{EC90E0BC-E2B3-42A4-B27F-20011E9D1623}" destId="{4C073C3F-0BB5-49FE-8FA9-536DFC6A4B6E}" srcOrd="2" destOrd="0" presId="urn:microsoft.com/office/officeart/2005/8/layout/orgChart1"/>
    <dgm:cxn modelId="{2F9FD8DD-B5F8-4097-AC8F-15F213A1315D}" type="presParOf" srcId="{EC90E0BC-E2B3-42A4-B27F-20011E9D1623}" destId="{69F84E29-88F7-410D-9317-D6EA2B6D9182}" srcOrd="3" destOrd="0" presId="urn:microsoft.com/office/officeart/2005/8/layout/orgChart1"/>
    <dgm:cxn modelId="{5E9353D9-5C99-4FB4-AFDE-B608362F74E0}" type="presParOf" srcId="{69F84E29-88F7-410D-9317-D6EA2B6D9182}" destId="{6F29D4BD-F9C0-41E6-9A88-BEAAF46AA2B5}" srcOrd="0" destOrd="0" presId="urn:microsoft.com/office/officeart/2005/8/layout/orgChart1"/>
    <dgm:cxn modelId="{2A5BA14A-843C-49E6-8591-7E760D7A549A}" type="presParOf" srcId="{6F29D4BD-F9C0-41E6-9A88-BEAAF46AA2B5}" destId="{2A2F69F9-9205-4A09-B124-5AA6320A206E}" srcOrd="0" destOrd="0" presId="urn:microsoft.com/office/officeart/2005/8/layout/orgChart1"/>
    <dgm:cxn modelId="{65C498CE-522B-4972-BF53-D62741EFF545}" type="presParOf" srcId="{6F29D4BD-F9C0-41E6-9A88-BEAAF46AA2B5}" destId="{71137AAC-41F4-4930-BB57-BABE96C52B90}" srcOrd="1" destOrd="0" presId="urn:microsoft.com/office/officeart/2005/8/layout/orgChart1"/>
    <dgm:cxn modelId="{6895181D-173C-4AE8-AC2D-C4B03A68D5D1}" type="presParOf" srcId="{69F84E29-88F7-410D-9317-D6EA2B6D9182}" destId="{436824B5-63D8-47A4-9BD0-E1F98977F6C7}" srcOrd="1" destOrd="0" presId="urn:microsoft.com/office/officeart/2005/8/layout/orgChart1"/>
    <dgm:cxn modelId="{1F0D29BF-5F21-4170-AEF1-A9C6B49817B1}" type="presParOf" srcId="{69F84E29-88F7-410D-9317-D6EA2B6D9182}" destId="{3276D754-CB29-44E9-AB1E-4EAAA87BBB69}" srcOrd="2" destOrd="0" presId="urn:microsoft.com/office/officeart/2005/8/layout/orgChart1"/>
    <dgm:cxn modelId="{0A14172C-2F89-4E24-BC38-482EB23CA91A}" type="presParOf" srcId="{52F5952C-CADB-4B78-89E2-159BACE22614}" destId="{5C0A8A69-6274-4869-9D35-5126DB10BC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1885B5-8FA2-43E9-A245-D75E7D9C75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B11CBE-A125-46BC-8ACB-0E9CD4B8B0AD}">
      <dgm:prSet phldrT="[Текст]" custT="1"/>
      <dgm:spPr>
        <a:solidFill>
          <a:srgbClr val="FFFF00"/>
        </a:solidFill>
        <a:ln w="57150">
          <a:solidFill>
            <a:srgbClr val="009900"/>
          </a:solidFill>
        </a:ln>
      </dgm:spPr>
      <dgm:t>
        <a:bodyPr/>
        <a:lstStyle/>
        <a:p>
          <a:r>
            <a:rPr lang="uk-UA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«форма насінини»</a:t>
          </a:r>
          <a:endParaRPr lang="uk-UA" sz="4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64D9CFB-524E-4EDC-A81C-0C7E9B936312}" type="parTrans" cxnId="{6784DFDB-C2AC-4914-831D-2C934AA85E37}">
      <dgm:prSet/>
      <dgm:spPr/>
      <dgm:t>
        <a:bodyPr/>
        <a:lstStyle/>
        <a:p>
          <a:endParaRPr lang="uk-UA"/>
        </a:p>
      </dgm:t>
    </dgm:pt>
    <dgm:pt modelId="{B35E95EE-9207-4C7F-8B64-F64EB5CA1375}" type="sibTrans" cxnId="{6784DFDB-C2AC-4914-831D-2C934AA85E37}">
      <dgm:prSet/>
      <dgm:spPr/>
      <dgm:t>
        <a:bodyPr/>
        <a:lstStyle/>
        <a:p>
          <a:endParaRPr lang="uk-UA"/>
        </a:p>
      </dgm:t>
    </dgm:pt>
    <dgm:pt modelId="{DE82B51B-3BA3-4594-8648-F7A84A71A62D}">
      <dgm:prSet phldrT="[Текст]" custT="1"/>
      <dgm:spPr>
        <a:solidFill>
          <a:srgbClr val="FFFF00"/>
        </a:solidFill>
        <a:ln w="57150">
          <a:solidFill>
            <a:srgbClr val="0099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uk-UA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гладенька</a:t>
          </a:r>
          <a:endParaRPr lang="uk-UA" sz="4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87DDB8-8792-462E-A86A-69058F23B866}" type="parTrans" cxnId="{C5FBF286-4FBE-4805-86D5-D13D701369F0}">
      <dgm:prSet/>
      <dgm:spPr>
        <a:ln w="57150">
          <a:solidFill>
            <a:srgbClr val="009900"/>
          </a:solidFill>
        </a:ln>
      </dgm:spPr>
      <dgm:t>
        <a:bodyPr/>
        <a:lstStyle/>
        <a:p>
          <a:endParaRPr lang="uk-UA"/>
        </a:p>
      </dgm:t>
    </dgm:pt>
    <dgm:pt modelId="{3C0BA2A7-BF6F-4A82-A17B-2FAD15EF6911}" type="sibTrans" cxnId="{C5FBF286-4FBE-4805-86D5-D13D701369F0}">
      <dgm:prSet/>
      <dgm:spPr/>
      <dgm:t>
        <a:bodyPr/>
        <a:lstStyle/>
        <a:p>
          <a:endParaRPr lang="uk-UA"/>
        </a:p>
      </dgm:t>
    </dgm:pt>
    <dgm:pt modelId="{3D406926-E6EF-4212-A699-B0AA2EAF2B9F}">
      <dgm:prSet phldrT="[Текст]" custT="1"/>
      <dgm:spPr>
        <a:solidFill>
          <a:srgbClr val="FFFF00"/>
        </a:solidFill>
        <a:ln w="57150">
          <a:solidFill>
            <a:srgbClr val="009900"/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en-US" sz="4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uk-UA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зморшкувата</a:t>
          </a:r>
          <a:r>
            <a:rPr lang="uk-UA" sz="40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rPr>
            <a:t> </a:t>
          </a:r>
          <a:endParaRPr lang="en-US" sz="4000" b="1" spc="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</a:pPr>
          <a:r>
            <a:rPr lang="uk-UA" sz="2200" dirty="0" smtClean="0"/>
            <a:t> </a:t>
          </a:r>
          <a:endParaRPr lang="uk-UA" sz="2200" dirty="0"/>
        </a:p>
      </dgm:t>
    </dgm:pt>
    <dgm:pt modelId="{08079F02-EF74-40FE-AF63-2DE52A6FB652}" type="parTrans" cxnId="{773B0DEC-8291-485B-A74B-AE7D4E0BFAE4}">
      <dgm:prSet/>
      <dgm:spPr>
        <a:ln w="57150">
          <a:solidFill>
            <a:srgbClr val="009900"/>
          </a:solidFill>
        </a:ln>
      </dgm:spPr>
      <dgm:t>
        <a:bodyPr/>
        <a:lstStyle/>
        <a:p>
          <a:endParaRPr lang="uk-UA"/>
        </a:p>
      </dgm:t>
    </dgm:pt>
    <dgm:pt modelId="{0494CCAB-8B92-4C10-A6D7-A3969E1938FA}" type="sibTrans" cxnId="{773B0DEC-8291-485B-A74B-AE7D4E0BFAE4}">
      <dgm:prSet/>
      <dgm:spPr/>
      <dgm:t>
        <a:bodyPr/>
        <a:lstStyle/>
        <a:p>
          <a:endParaRPr lang="uk-UA"/>
        </a:p>
      </dgm:t>
    </dgm:pt>
    <dgm:pt modelId="{397E0408-E48D-4ED8-988A-06883768BCA8}" type="pres">
      <dgm:prSet presAssocID="{281885B5-8FA2-43E9-A245-D75E7D9C75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2F5952C-CADB-4B78-89E2-159BACE22614}" type="pres">
      <dgm:prSet presAssocID="{42B11CBE-A125-46BC-8ACB-0E9CD4B8B0A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DDFC9F7A-D215-4894-BEAE-A5CF5C00605D}" type="pres">
      <dgm:prSet presAssocID="{42B11CBE-A125-46BC-8ACB-0E9CD4B8B0AD}" presName="rootComposite1" presStyleCnt="0"/>
      <dgm:spPr/>
      <dgm:t>
        <a:bodyPr/>
        <a:lstStyle/>
        <a:p>
          <a:endParaRPr lang="uk-UA"/>
        </a:p>
      </dgm:t>
    </dgm:pt>
    <dgm:pt modelId="{493B0765-3A1B-463D-A9EE-20135AFC55FF}" type="pres">
      <dgm:prSet presAssocID="{42B11CBE-A125-46BC-8ACB-0E9CD4B8B0AD}" presName="rootText1" presStyleLbl="node0" presStyleIdx="0" presStyleCnt="1" custScaleX="91214" custScaleY="704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AA0100B-6E2C-4AD6-86B8-2F7131287EF2}" type="pres">
      <dgm:prSet presAssocID="{42B11CBE-A125-46BC-8ACB-0E9CD4B8B0A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EC90E0BC-E2B3-42A4-B27F-20011E9D1623}" type="pres">
      <dgm:prSet presAssocID="{42B11CBE-A125-46BC-8ACB-0E9CD4B8B0AD}" presName="hierChild2" presStyleCnt="0"/>
      <dgm:spPr/>
      <dgm:t>
        <a:bodyPr/>
        <a:lstStyle/>
        <a:p>
          <a:endParaRPr lang="uk-UA"/>
        </a:p>
      </dgm:t>
    </dgm:pt>
    <dgm:pt modelId="{C1D2C72D-A089-4845-B6DA-E3281ED99A61}" type="pres">
      <dgm:prSet presAssocID="{8C87DDB8-8792-462E-A86A-69058F23B866}" presName="Name37" presStyleLbl="parChTrans1D2" presStyleIdx="0" presStyleCnt="2"/>
      <dgm:spPr/>
      <dgm:t>
        <a:bodyPr/>
        <a:lstStyle/>
        <a:p>
          <a:endParaRPr lang="uk-UA"/>
        </a:p>
      </dgm:t>
    </dgm:pt>
    <dgm:pt modelId="{4AEAE7AC-E30E-4D1B-83A9-071A2691CCDA}" type="pres">
      <dgm:prSet presAssocID="{DE82B51B-3BA3-4594-8648-F7A84A71A62D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14A46DE4-E015-4B1D-871A-D689881EAF95}" type="pres">
      <dgm:prSet presAssocID="{DE82B51B-3BA3-4594-8648-F7A84A71A62D}" presName="rootComposite" presStyleCnt="0"/>
      <dgm:spPr/>
      <dgm:t>
        <a:bodyPr/>
        <a:lstStyle/>
        <a:p>
          <a:endParaRPr lang="uk-UA"/>
        </a:p>
      </dgm:t>
    </dgm:pt>
    <dgm:pt modelId="{9327247C-B326-4328-A2E8-E21D2D9F3D26}" type="pres">
      <dgm:prSet presAssocID="{DE82B51B-3BA3-4594-8648-F7A84A71A62D}" presName="rootText" presStyleLbl="node2" presStyleIdx="0" presStyleCnt="2" custScaleX="65717" custScaleY="5985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4F5ECF-8040-4CAC-BCC0-9A82645AB048}" type="pres">
      <dgm:prSet presAssocID="{DE82B51B-3BA3-4594-8648-F7A84A71A62D}" presName="rootConnector" presStyleLbl="node2" presStyleIdx="0" presStyleCnt="2"/>
      <dgm:spPr/>
      <dgm:t>
        <a:bodyPr/>
        <a:lstStyle/>
        <a:p>
          <a:endParaRPr lang="uk-UA"/>
        </a:p>
      </dgm:t>
    </dgm:pt>
    <dgm:pt modelId="{BA51309F-4CD5-48F4-9B6C-80F46548C74A}" type="pres">
      <dgm:prSet presAssocID="{DE82B51B-3BA3-4594-8648-F7A84A71A62D}" presName="hierChild4" presStyleCnt="0"/>
      <dgm:spPr/>
      <dgm:t>
        <a:bodyPr/>
        <a:lstStyle/>
        <a:p>
          <a:endParaRPr lang="uk-UA"/>
        </a:p>
      </dgm:t>
    </dgm:pt>
    <dgm:pt modelId="{55F09F97-ED24-404A-9BB3-AB7C31B150CF}" type="pres">
      <dgm:prSet presAssocID="{DE82B51B-3BA3-4594-8648-F7A84A71A62D}" presName="hierChild5" presStyleCnt="0"/>
      <dgm:spPr/>
      <dgm:t>
        <a:bodyPr/>
        <a:lstStyle/>
        <a:p>
          <a:endParaRPr lang="uk-UA"/>
        </a:p>
      </dgm:t>
    </dgm:pt>
    <dgm:pt modelId="{4C073C3F-0BB5-49FE-8FA9-536DFC6A4B6E}" type="pres">
      <dgm:prSet presAssocID="{08079F02-EF74-40FE-AF63-2DE52A6FB652}" presName="Name37" presStyleLbl="parChTrans1D2" presStyleIdx="1" presStyleCnt="2"/>
      <dgm:spPr/>
      <dgm:t>
        <a:bodyPr/>
        <a:lstStyle/>
        <a:p>
          <a:endParaRPr lang="uk-UA"/>
        </a:p>
      </dgm:t>
    </dgm:pt>
    <dgm:pt modelId="{69F84E29-88F7-410D-9317-D6EA2B6D9182}" type="pres">
      <dgm:prSet presAssocID="{3D406926-E6EF-4212-A699-B0AA2EAF2B9F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6F29D4BD-F9C0-41E6-9A88-BEAAF46AA2B5}" type="pres">
      <dgm:prSet presAssocID="{3D406926-E6EF-4212-A699-B0AA2EAF2B9F}" presName="rootComposite" presStyleCnt="0"/>
      <dgm:spPr/>
      <dgm:t>
        <a:bodyPr/>
        <a:lstStyle/>
        <a:p>
          <a:endParaRPr lang="uk-UA"/>
        </a:p>
      </dgm:t>
    </dgm:pt>
    <dgm:pt modelId="{2A2F69F9-9205-4A09-B124-5AA6320A206E}" type="pres">
      <dgm:prSet presAssocID="{3D406926-E6EF-4212-A699-B0AA2EAF2B9F}" presName="rootText" presStyleLbl="node2" presStyleIdx="1" presStyleCnt="2" custScaleX="61460" custScaleY="59851" custLinFactNeighborX="-44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1137AAC-41F4-4930-BB57-BABE96C52B90}" type="pres">
      <dgm:prSet presAssocID="{3D406926-E6EF-4212-A699-B0AA2EAF2B9F}" presName="rootConnector" presStyleLbl="node2" presStyleIdx="1" presStyleCnt="2"/>
      <dgm:spPr/>
      <dgm:t>
        <a:bodyPr/>
        <a:lstStyle/>
        <a:p>
          <a:endParaRPr lang="uk-UA"/>
        </a:p>
      </dgm:t>
    </dgm:pt>
    <dgm:pt modelId="{436824B5-63D8-47A4-9BD0-E1F98977F6C7}" type="pres">
      <dgm:prSet presAssocID="{3D406926-E6EF-4212-A699-B0AA2EAF2B9F}" presName="hierChild4" presStyleCnt="0"/>
      <dgm:spPr/>
      <dgm:t>
        <a:bodyPr/>
        <a:lstStyle/>
        <a:p>
          <a:endParaRPr lang="uk-UA"/>
        </a:p>
      </dgm:t>
    </dgm:pt>
    <dgm:pt modelId="{3276D754-CB29-44E9-AB1E-4EAAA87BBB69}" type="pres">
      <dgm:prSet presAssocID="{3D406926-E6EF-4212-A699-B0AA2EAF2B9F}" presName="hierChild5" presStyleCnt="0"/>
      <dgm:spPr/>
      <dgm:t>
        <a:bodyPr/>
        <a:lstStyle/>
        <a:p>
          <a:endParaRPr lang="uk-UA"/>
        </a:p>
      </dgm:t>
    </dgm:pt>
    <dgm:pt modelId="{5C0A8A69-6274-4869-9D35-5126DB10BC6D}" type="pres">
      <dgm:prSet presAssocID="{42B11CBE-A125-46BC-8ACB-0E9CD4B8B0AD}" presName="hierChild3" presStyleCnt="0"/>
      <dgm:spPr/>
      <dgm:t>
        <a:bodyPr/>
        <a:lstStyle/>
        <a:p>
          <a:endParaRPr lang="uk-UA"/>
        </a:p>
      </dgm:t>
    </dgm:pt>
  </dgm:ptLst>
  <dgm:cxnLst>
    <dgm:cxn modelId="{C939BFAB-90D4-4AB2-8C13-8E321E2FD286}" type="presOf" srcId="{42B11CBE-A125-46BC-8ACB-0E9CD4B8B0AD}" destId="{1AA0100B-6E2C-4AD6-86B8-2F7131287EF2}" srcOrd="1" destOrd="0" presId="urn:microsoft.com/office/officeart/2005/8/layout/orgChart1"/>
    <dgm:cxn modelId="{6784DFDB-C2AC-4914-831D-2C934AA85E37}" srcId="{281885B5-8FA2-43E9-A245-D75E7D9C7576}" destId="{42B11CBE-A125-46BC-8ACB-0E9CD4B8B0AD}" srcOrd="0" destOrd="0" parTransId="{664D9CFB-524E-4EDC-A81C-0C7E9B936312}" sibTransId="{B35E95EE-9207-4C7F-8B64-F64EB5CA1375}"/>
    <dgm:cxn modelId="{E290FC54-3422-47F6-AD8C-868298B43F6D}" type="presOf" srcId="{08079F02-EF74-40FE-AF63-2DE52A6FB652}" destId="{4C073C3F-0BB5-49FE-8FA9-536DFC6A4B6E}" srcOrd="0" destOrd="0" presId="urn:microsoft.com/office/officeart/2005/8/layout/orgChart1"/>
    <dgm:cxn modelId="{C5FBF286-4FBE-4805-86D5-D13D701369F0}" srcId="{42B11CBE-A125-46BC-8ACB-0E9CD4B8B0AD}" destId="{DE82B51B-3BA3-4594-8648-F7A84A71A62D}" srcOrd="0" destOrd="0" parTransId="{8C87DDB8-8792-462E-A86A-69058F23B866}" sibTransId="{3C0BA2A7-BF6F-4A82-A17B-2FAD15EF6911}"/>
    <dgm:cxn modelId="{194430B8-31CB-4C8E-874A-B7B3C94E7C49}" type="presOf" srcId="{3D406926-E6EF-4212-A699-B0AA2EAF2B9F}" destId="{2A2F69F9-9205-4A09-B124-5AA6320A206E}" srcOrd="0" destOrd="0" presId="urn:microsoft.com/office/officeart/2005/8/layout/orgChart1"/>
    <dgm:cxn modelId="{C7ABE46F-0A60-464F-B0F8-AC074F594437}" type="presOf" srcId="{42B11CBE-A125-46BC-8ACB-0E9CD4B8B0AD}" destId="{493B0765-3A1B-463D-A9EE-20135AFC55FF}" srcOrd="0" destOrd="0" presId="urn:microsoft.com/office/officeart/2005/8/layout/orgChart1"/>
    <dgm:cxn modelId="{773B0DEC-8291-485B-A74B-AE7D4E0BFAE4}" srcId="{42B11CBE-A125-46BC-8ACB-0E9CD4B8B0AD}" destId="{3D406926-E6EF-4212-A699-B0AA2EAF2B9F}" srcOrd="1" destOrd="0" parTransId="{08079F02-EF74-40FE-AF63-2DE52A6FB652}" sibTransId="{0494CCAB-8B92-4C10-A6D7-A3969E1938FA}"/>
    <dgm:cxn modelId="{1C156D47-EBF9-4EE6-B82E-B72E8E7783D6}" type="presOf" srcId="{DE82B51B-3BA3-4594-8648-F7A84A71A62D}" destId="{9327247C-B326-4328-A2E8-E21D2D9F3D26}" srcOrd="0" destOrd="0" presId="urn:microsoft.com/office/officeart/2005/8/layout/orgChart1"/>
    <dgm:cxn modelId="{D849F4C4-3C67-42AB-AE27-9197F96DA6A4}" type="presOf" srcId="{281885B5-8FA2-43E9-A245-D75E7D9C7576}" destId="{397E0408-E48D-4ED8-988A-06883768BCA8}" srcOrd="0" destOrd="0" presId="urn:microsoft.com/office/officeart/2005/8/layout/orgChart1"/>
    <dgm:cxn modelId="{5E5AF384-6B0E-425E-BFBB-2F4BCE7A5A01}" type="presOf" srcId="{DE82B51B-3BA3-4594-8648-F7A84A71A62D}" destId="{814F5ECF-8040-4CAC-BCC0-9A82645AB048}" srcOrd="1" destOrd="0" presId="urn:microsoft.com/office/officeart/2005/8/layout/orgChart1"/>
    <dgm:cxn modelId="{965F72AB-F981-4E6B-806E-D2416680DCAF}" type="presOf" srcId="{3D406926-E6EF-4212-A699-B0AA2EAF2B9F}" destId="{71137AAC-41F4-4930-BB57-BABE96C52B90}" srcOrd="1" destOrd="0" presId="urn:microsoft.com/office/officeart/2005/8/layout/orgChart1"/>
    <dgm:cxn modelId="{E821CDE7-1817-443A-AE04-C4CA1FFA8E09}" type="presOf" srcId="{8C87DDB8-8792-462E-A86A-69058F23B866}" destId="{C1D2C72D-A089-4845-B6DA-E3281ED99A61}" srcOrd="0" destOrd="0" presId="urn:microsoft.com/office/officeart/2005/8/layout/orgChart1"/>
    <dgm:cxn modelId="{30345A3B-C693-4D60-A557-EDFBED27A55B}" type="presParOf" srcId="{397E0408-E48D-4ED8-988A-06883768BCA8}" destId="{52F5952C-CADB-4B78-89E2-159BACE22614}" srcOrd="0" destOrd="0" presId="urn:microsoft.com/office/officeart/2005/8/layout/orgChart1"/>
    <dgm:cxn modelId="{0BCD5AE9-3916-487C-928D-864CE09FED19}" type="presParOf" srcId="{52F5952C-CADB-4B78-89E2-159BACE22614}" destId="{DDFC9F7A-D215-4894-BEAE-A5CF5C00605D}" srcOrd="0" destOrd="0" presId="urn:microsoft.com/office/officeart/2005/8/layout/orgChart1"/>
    <dgm:cxn modelId="{07BEF8B6-F055-49DA-9209-F608C5469536}" type="presParOf" srcId="{DDFC9F7A-D215-4894-BEAE-A5CF5C00605D}" destId="{493B0765-3A1B-463D-A9EE-20135AFC55FF}" srcOrd="0" destOrd="0" presId="urn:microsoft.com/office/officeart/2005/8/layout/orgChart1"/>
    <dgm:cxn modelId="{C0525BEE-155D-4B7F-B304-42D9428A0BC6}" type="presParOf" srcId="{DDFC9F7A-D215-4894-BEAE-A5CF5C00605D}" destId="{1AA0100B-6E2C-4AD6-86B8-2F7131287EF2}" srcOrd="1" destOrd="0" presId="urn:microsoft.com/office/officeart/2005/8/layout/orgChart1"/>
    <dgm:cxn modelId="{2CC4B578-3E95-46BA-94AC-30945F5E802F}" type="presParOf" srcId="{52F5952C-CADB-4B78-89E2-159BACE22614}" destId="{EC90E0BC-E2B3-42A4-B27F-20011E9D1623}" srcOrd="1" destOrd="0" presId="urn:microsoft.com/office/officeart/2005/8/layout/orgChart1"/>
    <dgm:cxn modelId="{96053F26-0375-4470-B646-B962D17DE340}" type="presParOf" srcId="{EC90E0BC-E2B3-42A4-B27F-20011E9D1623}" destId="{C1D2C72D-A089-4845-B6DA-E3281ED99A61}" srcOrd="0" destOrd="0" presId="urn:microsoft.com/office/officeart/2005/8/layout/orgChart1"/>
    <dgm:cxn modelId="{E3DFC47E-399A-498D-97CD-AFDFC9349CBE}" type="presParOf" srcId="{EC90E0BC-E2B3-42A4-B27F-20011E9D1623}" destId="{4AEAE7AC-E30E-4D1B-83A9-071A2691CCDA}" srcOrd="1" destOrd="0" presId="urn:microsoft.com/office/officeart/2005/8/layout/orgChart1"/>
    <dgm:cxn modelId="{C6417C8D-B9B1-42B0-9117-4A118058D4B0}" type="presParOf" srcId="{4AEAE7AC-E30E-4D1B-83A9-071A2691CCDA}" destId="{14A46DE4-E015-4B1D-871A-D689881EAF95}" srcOrd="0" destOrd="0" presId="urn:microsoft.com/office/officeart/2005/8/layout/orgChart1"/>
    <dgm:cxn modelId="{8AA15658-2593-41E8-A2EF-EF0E7F6519F8}" type="presParOf" srcId="{14A46DE4-E015-4B1D-871A-D689881EAF95}" destId="{9327247C-B326-4328-A2E8-E21D2D9F3D26}" srcOrd="0" destOrd="0" presId="urn:microsoft.com/office/officeart/2005/8/layout/orgChart1"/>
    <dgm:cxn modelId="{B6BF7ACD-2CA0-46B3-943E-1390CE203197}" type="presParOf" srcId="{14A46DE4-E015-4B1D-871A-D689881EAF95}" destId="{814F5ECF-8040-4CAC-BCC0-9A82645AB048}" srcOrd="1" destOrd="0" presId="urn:microsoft.com/office/officeart/2005/8/layout/orgChart1"/>
    <dgm:cxn modelId="{6FB467C7-8429-4DEB-8EE6-79336C7121FD}" type="presParOf" srcId="{4AEAE7AC-E30E-4D1B-83A9-071A2691CCDA}" destId="{BA51309F-4CD5-48F4-9B6C-80F46548C74A}" srcOrd="1" destOrd="0" presId="urn:microsoft.com/office/officeart/2005/8/layout/orgChart1"/>
    <dgm:cxn modelId="{335F998C-B7A0-40F3-96D6-4CA7428C970F}" type="presParOf" srcId="{4AEAE7AC-E30E-4D1B-83A9-071A2691CCDA}" destId="{55F09F97-ED24-404A-9BB3-AB7C31B150CF}" srcOrd="2" destOrd="0" presId="urn:microsoft.com/office/officeart/2005/8/layout/orgChart1"/>
    <dgm:cxn modelId="{2DAF60C1-B24F-48EB-99EA-7671667E601C}" type="presParOf" srcId="{EC90E0BC-E2B3-42A4-B27F-20011E9D1623}" destId="{4C073C3F-0BB5-49FE-8FA9-536DFC6A4B6E}" srcOrd="2" destOrd="0" presId="urn:microsoft.com/office/officeart/2005/8/layout/orgChart1"/>
    <dgm:cxn modelId="{D7D58DD4-C9BA-4F32-B6FB-145B863EFDC4}" type="presParOf" srcId="{EC90E0BC-E2B3-42A4-B27F-20011E9D1623}" destId="{69F84E29-88F7-410D-9317-D6EA2B6D9182}" srcOrd="3" destOrd="0" presId="urn:microsoft.com/office/officeart/2005/8/layout/orgChart1"/>
    <dgm:cxn modelId="{79A97C23-B109-4975-B7E0-CA67823A388F}" type="presParOf" srcId="{69F84E29-88F7-410D-9317-D6EA2B6D9182}" destId="{6F29D4BD-F9C0-41E6-9A88-BEAAF46AA2B5}" srcOrd="0" destOrd="0" presId="urn:microsoft.com/office/officeart/2005/8/layout/orgChart1"/>
    <dgm:cxn modelId="{BCACA5D5-9B81-4093-B577-0583E2A4191C}" type="presParOf" srcId="{6F29D4BD-F9C0-41E6-9A88-BEAAF46AA2B5}" destId="{2A2F69F9-9205-4A09-B124-5AA6320A206E}" srcOrd="0" destOrd="0" presId="urn:microsoft.com/office/officeart/2005/8/layout/orgChart1"/>
    <dgm:cxn modelId="{0C46BE20-B290-433E-AD78-BBEC24914179}" type="presParOf" srcId="{6F29D4BD-F9C0-41E6-9A88-BEAAF46AA2B5}" destId="{71137AAC-41F4-4930-BB57-BABE96C52B90}" srcOrd="1" destOrd="0" presId="urn:microsoft.com/office/officeart/2005/8/layout/orgChart1"/>
    <dgm:cxn modelId="{FC6FDBB4-A3D9-42CB-A5FE-47656D149749}" type="presParOf" srcId="{69F84E29-88F7-410D-9317-D6EA2B6D9182}" destId="{436824B5-63D8-47A4-9BD0-E1F98977F6C7}" srcOrd="1" destOrd="0" presId="urn:microsoft.com/office/officeart/2005/8/layout/orgChart1"/>
    <dgm:cxn modelId="{CCDF879A-E26A-4992-A916-B0E1430BEA2C}" type="presParOf" srcId="{69F84E29-88F7-410D-9317-D6EA2B6D9182}" destId="{3276D754-CB29-44E9-AB1E-4EAAA87BBB69}" srcOrd="2" destOrd="0" presId="urn:microsoft.com/office/officeart/2005/8/layout/orgChart1"/>
    <dgm:cxn modelId="{BB624152-3730-4539-A4EE-AE7C9408BFD8}" type="presParOf" srcId="{52F5952C-CADB-4B78-89E2-159BACE22614}" destId="{5C0A8A69-6274-4869-9D35-5126DB10BC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D269B-5930-4E00-A2D8-6B7988C1730E}">
      <dsp:nvSpPr>
        <dsp:cNvPr id="0" name=""/>
        <dsp:cNvSpPr/>
      </dsp:nvSpPr>
      <dsp:spPr>
        <a:xfrm>
          <a:off x="4953002" y="4190995"/>
          <a:ext cx="4100130" cy="209769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поведінкові</a:t>
          </a:r>
          <a:endParaRPr lang="ru-RU" sz="3500" b="1" kern="1200" dirty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</dsp:txBody>
      <dsp:txXfrm>
        <a:off x="4953002" y="4190995"/>
        <a:ext cx="4100130" cy="2097690"/>
      </dsp:txXfrm>
    </dsp:sp>
    <dsp:sp modelId="{085460CF-15A2-488E-8F00-FB324E0FB835}">
      <dsp:nvSpPr>
        <dsp:cNvPr id="0" name=""/>
        <dsp:cNvSpPr/>
      </dsp:nvSpPr>
      <dsp:spPr>
        <a:xfrm>
          <a:off x="228573" y="4114792"/>
          <a:ext cx="4526146" cy="222190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біохімічні</a:t>
          </a:r>
          <a:endParaRPr lang="ru-RU" sz="3500" b="1" kern="1200" dirty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</dsp:txBody>
      <dsp:txXfrm>
        <a:off x="228573" y="4114792"/>
        <a:ext cx="4526146" cy="2221901"/>
      </dsp:txXfrm>
    </dsp:sp>
    <dsp:sp modelId="{34A0DA73-0189-4C4D-89F1-90E59C2756B2}">
      <dsp:nvSpPr>
        <dsp:cNvPr id="0" name=""/>
        <dsp:cNvSpPr/>
      </dsp:nvSpPr>
      <dsp:spPr>
        <a:xfrm>
          <a:off x="228573" y="2057414"/>
          <a:ext cx="4867713" cy="155617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err="1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морфологічні</a:t>
          </a:r>
          <a:endParaRPr lang="ru-RU" sz="3500" b="1" kern="1200" dirty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</dsp:txBody>
      <dsp:txXfrm>
        <a:off x="228573" y="2057414"/>
        <a:ext cx="4867713" cy="1556172"/>
      </dsp:txXfrm>
    </dsp:sp>
    <dsp:sp modelId="{5E4C5FB0-B2A5-46A2-82C5-FA1FDA1212B5}">
      <dsp:nvSpPr>
        <dsp:cNvPr id="0" name=""/>
        <dsp:cNvSpPr/>
      </dsp:nvSpPr>
      <dsp:spPr>
        <a:xfrm>
          <a:off x="5410190" y="2057394"/>
          <a:ext cx="3447241" cy="185728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фізіологічні</a:t>
          </a:r>
          <a:endParaRPr lang="ru-RU" sz="3500" b="1" kern="1200" dirty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</dsp:txBody>
      <dsp:txXfrm>
        <a:off x="5410190" y="2057394"/>
        <a:ext cx="3447241" cy="1857289"/>
      </dsp:txXfrm>
    </dsp:sp>
    <dsp:sp modelId="{ECF19B2B-3A64-47BF-B12C-064B449B0AA0}">
      <dsp:nvSpPr>
        <dsp:cNvPr id="0" name=""/>
        <dsp:cNvSpPr/>
      </dsp:nvSpPr>
      <dsp:spPr>
        <a:xfrm>
          <a:off x="679176" y="381007"/>
          <a:ext cx="7785695" cy="112560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err="1" smtClean="0">
              <a:solidFill>
                <a:srgbClr val="006600"/>
              </a:solidFill>
              <a:latin typeface="Arial Black" pitchFamily="34" charset="0"/>
              <a:cs typeface="Arial" pitchFamily="34" charset="0"/>
            </a:rPr>
            <a:t>Типи</a:t>
          </a:r>
          <a:r>
            <a:rPr lang="ru-RU" sz="5400" b="1" kern="1200" dirty="0" smtClean="0">
              <a:solidFill>
                <a:srgbClr val="006600"/>
              </a:solidFill>
              <a:latin typeface="Arial Black" pitchFamily="34" charset="0"/>
              <a:cs typeface="Arial" pitchFamily="34" charset="0"/>
            </a:rPr>
            <a:t> </a:t>
          </a:r>
          <a:r>
            <a:rPr lang="ru-RU" sz="5400" b="1" kern="1200" dirty="0" err="1" smtClean="0">
              <a:solidFill>
                <a:srgbClr val="006600"/>
              </a:solidFill>
              <a:latin typeface="Arial Black" pitchFamily="34" charset="0"/>
              <a:cs typeface="Arial" pitchFamily="34" charset="0"/>
            </a:rPr>
            <a:t>ознак</a:t>
          </a:r>
          <a:endParaRPr lang="ru-RU" sz="5400" b="1" kern="1200" dirty="0">
            <a:solidFill>
              <a:srgbClr val="006600"/>
            </a:solidFill>
            <a:latin typeface="Arial Black" pitchFamily="34" charset="0"/>
            <a:cs typeface="Arial" pitchFamily="34" charset="0"/>
          </a:endParaRPr>
        </a:p>
      </dsp:txBody>
      <dsp:txXfrm>
        <a:off x="679176" y="381007"/>
        <a:ext cx="7785695" cy="1125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02935-F5E8-407C-AABB-377C7F969A3E}">
      <dsp:nvSpPr>
        <dsp:cNvPr id="0" name=""/>
        <dsp:cNvSpPr/>
      </dsp:nvSpPr>
      <dsp:spPr>
        <a:xfrm>
          <a:off x="0" y="14805"/>
          <a:ext cx="9144000" cy="208845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домінантність</a:t>
          </a:r>
          <a:endParaRPr lang="uk-UA" sz="4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1950" y="116755"/>
        <a:ext cx="8940100" cy="1884550"/>
      </dsp:txXfrm>
    </dsp:sp>
    <dsp:sp modelId="{D2CB1E0E-64AD-4B62-B27F-14929CDE917E}">
      <dsp:nvSpPr>
        <dsp:cNvPr id="0" name=""/>
        <dsp:cNvSpPr/>
      </dsp:nvSpPr>
      <dsp:spPr>
        <a:xfrm>
          <a:off x="0" y="2103255"/>
          <a:ext cx="9144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300" kern="1200"/>
        </a:p>
      </dsp:txBody>
      <dsp:txXfrm>
        <a:off x="0" y="2103255"/>
        <a:ext cx="9144000" cy="281520"/>
      </dsp:txXfrm>
    </dsp:sp>
    <dsp:sp modelId="{40F6FACE-E4D4-4036-A07C-BC2DB3E4ADA0}">
      <dsp:nvSpPr>
        <dsp:cNvPr id="0" name=""/>
        <dsp:cNvSpPr/>
      </dsp:nvSpPr>
      <dsp:spPr>
        <a:xfrm>
          <a:off x="0" y="2286000"/>
          <a:ext cx="9144000" cy="208845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неповна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домінантність</a:t>
          </a:r>
          <a:endParaRPr lang="uk-UA" sz="4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1950" y="2387950"/>
        <a:ext cx="8940100" cy="1884550"/>
      </dsp:txXfrm>
    </dsp:sp>
    <dsp:sp modelId="{39946113-3D0C-4630-981B-C70DD6F7EB34}">
      <dsp:nvSpPr>
        <dsp:cNvPr id="0" name=""/>
        <dsp:cNvSpPr/>
      </dsp:nvSpPr>
      <dsp:spPr>
        <a:xfrm>
          <a:off x="0" y="4473225"/>
          <a:ext cx="9144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300" kern="1200"/>
        </a:p>
      </dsp:txBody>
      <dsp:txXfrm>
        <a:off x="0" y="4473225"/>
        <a:ext cx="9144000" cy="281520"/>
      </dsp:txXfrm>
    </dsp:sp>
    <dsp:sp modelId="{30F36CFA-9EEA-434A-81F5-05CB714E352C}">
      <dsp:nvSpPr>
        <dsp:cNvPr id="0" name=""/>
        <dsp:cNvSpPr/>
      </dsp:nvSpPr>
      <dsp:spPr>
        <a:xfrm>
          <a:off x="0" y="4571999"/>
          <a:ext cx="9144000" cy="208845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кодомінантність</a:t>
          </a:r>
          <a:r>
            <a:rPr lang="uk-UA" sz="500" kern="1200" dirty="0" smtClean="0"/>
            <a:t> </a:t>
          </a:r>
          <a:endParaRPr lang="uk-UA" sz="500" kern="1200" dirty="0"/>
        </a:p>
      </dsp:txBody>
      <dsp:txXfrm>
        <a:off x="101950" y="4673949"/>
        <a:ext cx="8940100" cy="188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73C3F-0BB5-49FE-8FA9-536DFC6A4B6E}">
      <dsp:nvSpPr>
        <dsp:cNvPr id="0" name=""/>
        <dsp:cNvSpPr/>
      </dsp:nvSpPr>
      <dsp:spPr>
        <a:xfrm>
          <a:off x="4495800" y="2885466"/>
          <a:ext cx="2276338" cy="93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333"/>
              </a:lnTo>
              <a:lnTo>
                <a:pt x="2276338" y="467333"/>
              </a:lnTo>
              <a:lnTo>
                <a:pt x="2276338" y="934667"/>
              </a:lnTo>
            </a:path>
          </a:pathLst>
        </a:custGeom>
        <a:noFill/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2C72D-A089-4845-B6DA-E3281ED99A61}">
      <dsp:nvSpPr>
        <dsp:cNvPr id="0" name=""/>
        <dsp:cNvSpPr/>
      </dsp:nvSpPr>
      <dsp:spPr>
        <a:xfrm>
          <a:off x="2218415" y="2885466"/>
          <a:ext cx="2277384" cy="934667"/>
        </a:xfrm>
        <a:custGeom>
          <a:avLst/>
          <a:gdLst/>
          <a:ahLst/>
          <a:cxnLst/>
          <a:rect l="0" t="0" r="0" b="0"/>
          <a:pathLst>
            <a:path>
              <a:moveTo>
                <a:pt x="2277384" y="0"/>
              </a:moveTo>
              <a:lnTo>
                <a:pt x="2277384" y="467333"/>
              </a:lnTo>
              <a:lnTo>
                <a:pt x="0" y="467333"/>
              </a:lnTo>
              <a:lnTo>
                <a:pt x="0" y="934667"/>
              </a:lnTo>
            </a:path>
          </a:pathLst>
        </a:custGeom>
        <a:noFill/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0765-3A1B-463D-A9EE-20135AFC55FF}">
      <dsp:nvSpPr>
        <dsp:cNvPr id="0" name=""/>
        <dsp:cNvSpPr/>
      </dsp:nvSpPr>
      <dsp:spPr>
        <a:xfrm>
          <a:off x="2270400" y="660067"/>
          <a:ext cx="4450798" cy="2225399"/>
        </a:xfrm>
        <a:prstGeom prst="rect">
          <a:avLst/>
        </a:prstGeom>
        <a:solidFill>
          <a:srgbClr val="FFFF66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002060"/>
              </a:solidFill>
              <a:latin typeface="Arial Black" pitchFamily="34" charset="0"/>
            </a:rPr>
            <a:t>«генотип»</a:t>
          </a:r>
          <a:endParaRPr lang="uk-UA" sz="4800" b="1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2270400" y="660067"/>
        <a:ext cx="4450798" cy="2225399"/>
      </dsp:txXfrm>
    </dsp:sp>
    <dsp:sp modelId="{9327247C-B326-4328-A2E8-E21D2D9F3D26}">
      <dsp:nvSpPr>
        <dsp:cNvPr id="0" name=""/>
        <dsp:cNvSpPr/>
      </dsp:nvSpPr>
      <dsp:spPr>
        <a:xfrm>
          <a:off x="169646" y="3820133"/>
          <a:ext cx="4097538" cy="2225399"/>
        </a:xfrm>
        <a:prstGeom prst="rect">
          <a:avLst/>
        </a:prstGeom>
        <a:solidFill>
          <a:srgbClr val="FFFF66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широке значення</a:t>
          </a:r>
          <a:endParaRPr lang="en-US" sz="2400" b="1" kern="1200" dirty="0" smtClean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pc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сукупність усіх генів організму </a:t>
          </a:r>
          <a:endParaRPr lang="uk-UA" sz="3200" b="1" kern="1200" spc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9646" y="3820133"/>
        <a:ext cx="4097538" cy="2225399"/>
      </dsp:txXfrm>
    </dsp:sp>
    <dsp:sp modelId="{2A2F69F9-9205-4A09-B124-5AA6320A206E}">
      <dsp:nvSpPr>
        <dsp:cNvPr id="0" name=""/>
        <dsp:cNvSpPr/>
      </dsp:nvSpPr>
      <dsp:spPr>
        <a:xfrm>
          <a:off x="4794559" y="3820133"/>
          <a:ext cx="3955157" cy="2225399"/>
        </a:xfrm>
        <a:prstGeom prst="rect">
          <a:avLst/>
        </a:prstGeom>
        <a:solidFill>
          <a:srgbClr val="FFFF66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solidFill>
              <a:srgbClr val="009900"/>
            </a:solidFill>
            <a:latin typeface="Arial Black" pitchFamily="34" charset="0"/>
            <a:cs typeface="Arial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rPr>
            <a:t>вузьке значення</a:t>
          </a:r>
          <a:endParaRPr lang="en-US" sz="2400" b="1" kern="1200" dirty="0" smtClean="0">
            <a:solidFill>
              <a:srgbClr val="7030A0"/>
            </a:solidFill>
            <a:latin typeface="Arial Black" pitchFamily="34" charset="0"/>
            <a:cs typeface="Arial" pitchFamily="34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pc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гени, що зумовлюють</a:t>
          </a:r>
          <a:endParaRPr lang="en-US" sz="2800" b="1" kern="1200" spc="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pc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певні ознаки </a:t>
          </a:r>
          <a:endParaRPr lang="en-US" sz="2800" b="1" kern="1200" spc="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</a:t>
          </a:r>
          <a:endParaRPr lang="uk-UA" sz="2200" kern="1200" dirty="0"/>
        </a:p>
      </dsp:txBody>
      <dsp:txXfrm>
        <a:off x="4794559" y="3820133"/>
        <a:ext cx="3955157" cy="2225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DB7B8-5145-4B0D-8ADC-D6112B6B42BC}">
      <dsp:nvSpPr>
        <dsp:cNvPr id="0" name=""/>
        <dsp:cNvSpPr/>
      </dsp:nvSpPr>
      <dsp:spPr>
        <a:xfrm rot="16200000">
          <a:off x="461" y="1984"/>
          <a:ext cx="4060031" cy="4060031"/>
        </a:xfrm>
        <a:prstGeom prst="downArrow">
          <a:avLst>
            <a:gd name="adj1" fmla="val 50000"/>
            <a:gd name="adj2" fmla="val 35000"/>
          </a:avLst>
        </a:prstGeom>
        <a:solidFill>
          <a:srgbClr val="66FF66"/>
        </a:solidFill>
        <a:ln w="38100" cap="flat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ознака</a:t>
          </a:r>
          <a:endParaRPr lang="uk-UA" sz="49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462" y="1016992"/>
        <a:ext cx="3349526" cy="2030015"/>
      </dsp:txXfrm>
    </dsp:sp>
    <dsp:sp modelId="{A8723238-7068-444E-9C32-CB853F4D4E3E}">
      <dsp:nvSpPr>
        <dsp:cNvPr id="0" name=""/>
        <dsp:cNvSpPr/>
      </dsp:nvSpPr>
      <dsp:spPr>
        <a:xfrm rot="5400000">
          <a:off x="4321968" y="0"/>
          <a:ext cx="4060031" cy="4060031"/>
        </a:xfrm>
        <a:prstGeom prst="downArrow">
          <a:avLst>
            <a:gd name="adj1" fmla="val 50000"/>
            <a:gd name="adj2" fmla="val 35000"/>
          </a:avLst>
        </a:prstGeom>
        <a:solidFill>
          <a:srgbClr val="66FF66"/>
        </a:solidFill>
        <a:ln w="38100" cap="flat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прояви</a:t>
          </a:r>
          <a:r>
            <a:rPr lang="ru-RU" sz="4900" kern="1200" dirty="0" smtClean="0"/>
            <a:t> </a:t>
          </a:r>
          <a:r>
            <a:rPr lang="ru-RU" sz="49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ознаки</a:t>
          </a:r>
          <a:endParaRPr lang="uk-UA" sz="49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032474" y="1015007"/>
        <a:ext cx="3349526" cy="2030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73C3F-0BB5-49FE-8FA9-536DFC6A4B6E}">
      <dsp:nvSpPr>
        <dsp:cNvPr id="0" name=""/>
        <dsp:cNvSpPr/>
      </dsp:nvSpPr>
      <dsp:spPr>
        <a:xfrm>
          <a:off x="4495800" y="2852620"/>
          <a:ext cx="2348653" cy="1000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179"/>
              </a:lnTo>
              <a:lnTo>
                <a:pt x="2348653" y="500179"/>
              </a:lnTo>
              <a:lnTo>
                <a:pt x="2348653" y="1000359"/>
              </a:lnTo>
            </a:path>
          </a:pathLst>
        </a:custGeom>
        <a:noFill/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2C72D-A089-4845-B6DA-E3281ED99A61}">
      <dsp:nvSpPr>
        <dsp:cNvPr id="0" name=""/>
        <dsp:cNvSpPr/>
      </dsp:nvSpPr>
      <dsp:spPr>
        <a:xfrm>
          <a:off x="2438846" y="2852620"/>
          <a:ext cx="2056953" cy="1000359"/>
        </a:xfrm>
        <a:custGeom>
          <a:avLst/>
          <a:gdLst/>
          <a:ahLst/>
          <a:cxnLst/>
          <a:rect l="0" t="0" r="0" b="0"/>
          <a:pathLst>
            <a:path>
              <a:moveTo>
                <a:pt x="2056953" y="0"/>
              </a:moveTo>
              <a:lnTo>
                <a:pt x="2056953" y="500179"/>
              </a:lnTo>
              <a:lnTo>
                <a:pt x="0" y="500179"/>
              </a:lnTo>
              <a:lnTo>
                <a:pt x="0" y="1000359"/>
              </a:lnTo>
            </a:path>
          </a:pathLst>
        </a:custGeom>
        <a:noFill/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0765-3A1B-463D-A9EE-20135AFC55FF}">
      <dsp:nvSpPr>
        <dsp:cNvPr id="0" name=""/>
        <dsp:cNvSpPr/>
      </dsp:nvSpPr>
      <dsp:spPr>
        <a:xfrm>
          <a:off x="2113991" y="470812"/>
          <a:ext cx="4763616" cy="2381808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«колір квітки»</a:t>
          </a:r>
          <a:endParaRPr lang="uk-UA" sz="4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13991" y="470812"/>
        <a:ext cx="4763616" cy="2381808"/>
      </dsp:txXfrm>
    </dsp:sp>
    <dsp:sp modelId="{9327247C-B326-4328-A2E8-E21D2D9F3D26}">
      <dsp:nvSpPr>
        <dsp:cNvPr id="0" name=""/>
        <dsp:cNvSpPr/>
      </dsp:nvSpPr>
      <dsp:spPr>
        <a:xfrm>
          <a:off x="414023" y="3852979"/>
          <a:ext cx="4049645" cy="2381808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червоний</a:t>
          </a:r>
          <a:endParaRPr lang="uk-UA" sz="4800" b="1" kern="1200" spc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4023" y="3852979"/>
        <a:ext cx="4049645" cy="2381808"/>
      </dsp:txXfrm>
    </dsp:sp>
    <dsp:sp modelId="{2A2F69F9-9205-4A09-B124-5AA6320A206E}">
      <dsp:nvSpPr>
        <dsp:cNvPr id="0" name=""/>
        <dsp:cNvSpPr/>
      </dsp:nvSpPr>
      <dsp:spPr>
        <a:xfrm>
          <a:off x="4876817" y="3852979"/>
          <a:ext cx="3935270" cy="2381808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solidFill>
              <a:srgbClr val="009900"/>
            </a:solidFill>
            <a:latin typeface="Arial Black" pitchFamily="34" charset="0"/>
            <a:cs typeface="Arial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білий </a:t>
          </a:r>
          <a:endParaRPr lang="en-US" sz="4800" b="1" kern="1200" spc="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</a:t>
          </a:r>
          <a:endParaRPr lang="uk-UA" sz="2200" kern="1200" dirty="0"/>
        </a:p>
      </dsp:txBody>
      <dsp:txXfrm>
        <a:off x="4876817" y="3852979"/>
        <a:ext cx="3935270" cy="2381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73C3F-0BB5-49FE-8FA9-536DFC6A4B6E}">
      <dsp:nvSpPr>
        <dsp:cNvPr id="0" name=""/>
        <dsp:cNvSpPr/>
      </dsp:nvSpPr>
      <dsp:spPr>
        <a:xfrm>
          <a:off x="4381500" y="2812929"/>
          <a:ext cx="2298928" cy="123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999"/>
              </a:lnTo>
              <a:lnTo>
                <a:pt x="2298928" y="619999"/>
              </a:lnTo>
              <a:lnTo>
                <a:pt x="2298928" y="1239998"/>
              </a:lnTo>
            </a:path>
          </a:pathLst>
        </a:custGeom>
        <a:noFill/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2C72D-A089-4845-B6DA-E3281ED99A61}">
      <dsp:nvSpPr>
        <dsp:cNvPr id="0" name=""/>
        <dsp:cNvSpPr/>
      </dsp:nvSpPr>
      <dsp:spPr>
        <a:xfrm>
          <a:off x="1946969" y="2812929"/>
          <a:ext cx="2434530" cy="1239998"/>
        </a:xfrm>
        <a:custGeom>
          <a:avLst/>
          <a:gdLst/>
          <a:ahLst/>
          <a:cxnLst/>
          <a:rect l="0" t="0" r="0" b="0"/>
          <a:pathLst>
            <a:path>
              <a:moveTo>
                <a:pt x="2434530" y="0"/>
              </a:moveTo>
              <a:lnTo>
                <a:pt x="2434530" y="619999"/>
              </a:lnTo>
              <a:lnTo>
                <a:pt x="0" y="619999"/>
              </a:lnTo>
              <a:lnTo>
                <a:pt x="0" y="1239998"/>
              </a:lnTo>
            </a:path>
          </a:pathLst>
        </a:custGeom>
        <a:noFill/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0765-3A1B-463D-A9EE-20135AFC55FF}">
      <dsp:nvSpPr>
        <dsp:cNvPr id="0" name=""/>
        <dsp:cNvSpPr/>
      </dsp:nvSpPr>
      <dsp:spPr>
        <a:xfrm>
          <a:off x="1688517" y="733244"/>
          <a:ext cx="5385964" cy="2079684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«форма насінини»</a:t>
          </a:r>
          <a:endParaRPr lang="uk-UA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88517" y="733244"/>
        <a:ext cx="5385964" cy="2079684"/>
      </dsp:txXfrm>
    </dsp:sp>
    <dsp:sp modelId="{9327247C-B326-4328-A2E8-E21D2D9F3D26}">
      <dsp:nvSpPr>
        <dsp:cNvPr id="0" name=""/>
        <dsp:cNvSpPr/>
      </dsp:nvSpPr>
      <dsp:spPr>
        <a:xfrm>
          <a:off x="6754" y="4052927"/>
          <a:ext cx="3880428" cy="1767027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гладенька</a:t>
          </a:r>
          <a:endParaRPr lang="uk-UA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754" y="4052927"/>
        <a:ext cx="3880428" cy="1767027"/>
      </dsp:txXfrm>
    </dsp:sp>
    <dsp:sp modelId="{2A2F69F9-9205-4A09-B124-5AA6320A206E}">
      <dsp:nvSpPr>
        <dsp:cNvPr id="0" name=""/>
        <dsp:cNvSpPr/>
      </dsp:nvSpPr>
      <dsp:spPr>
        <a:xfrm>
          <a:off x="4865896" y="4052927"/>
          <a:ext cx="3629062" cy="1767027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зморшкувата</a:t>
          </a:r>
          <a:r>
            <a:rPr lang="uk-UA" sz="4000" b="1" kern="12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rPr>
            <a:t> </a:t>
          </a:r>
          <a:endParaRPr lang="en-US" sz="4000" b="1" kern="1200" spc="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</a:t>
          </a:r>
          <a:endParaRPr lang="uk-UA" sz="2200" kern="1200" dirty="0"/>
        </a:p>
      </dsp:txBody>
      <dsp:txXfrm>
        <a:off x="4865896" y="4052927"/>
        <a:ext cx="3629062" cy="176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4C18-0766-4E07-A63C-0F98C2ED0B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92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4F4C-BFEB-43E9-9116-6F436820F9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827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973D-55C8-4D6B-8185-3592CD5F68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49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35B9-A44E-44F7-ADEE-6F819D866C7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129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36BA-EE38-4AC4-86ED-07988340FE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19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9484-1578-46E6-8609-241EF8237A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15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1BB6-4D8D-41C1-B067-AF6B6DEF49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53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F9EF-6EA8-45DD-A6DF-9F86B6EB8A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994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E8F2-3C6C-4601-AD80-E2C5A23074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304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2933-057F-49F9-8C50-E486B3E4A9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17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169-A6CF-45A5-98FD-45D41BF3B1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74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9B78-17A9-4A37-8602-591D9D03E8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09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C0A1-A714-4A7B-94C3-D1313DBBF8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76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D654-09AD-42B6-A3C4-F8C9E93BE7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682E-DFD2-4BFC-8DF4-11CF4C3ABA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94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6488-4066-4DA1-BA2C-FA000B912B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96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EBF9-81A4-4E74-BA30-9E19F044E0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67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4DD7-0322-47B2-A346-6A38B430B1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01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04E8-25D3-47FE-B612-34BBDA1BEB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1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BAE6-612D-4DA9-8AD8-8963706098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59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890E-F069-440C-892F-B7705F85777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76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B828-D845-4CBA-BB82-1F7D234101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10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3D544C-ADFD-449D-9B81-B92A432D83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0" r:id="rId1"/>
    <p:sldLayoutId id="2147485881" r:id="rId2"/>
    <p:sldLayoutId id="2147485882" r:id="rId3"/>
    <p:sldLayoutId id="2147485883" r:id="rId4"/>
    <p:sldLayoutId id="2147485884" r:id="rId5"/>
    <p:sldLayoutId id="2147485885" r:id="rId6"/>
    <p:sldLayoutId id="2147485886" r:id="rId7"/>
    <p:sldLayoutId id="2147485887" r:id="rId8"/>
    <p:sldLayoutId id="2147485888" r:id="rId9"/>
    <p:sldLayoutId id="2147485889" r:id="rId10"/>
    <p:sldLayoutId id="2147485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9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410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410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27148A3-9180-492C-B7D8-1B5FC49BF2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41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8" r:id="rId1"/>
    <p:sldLayoutId id="2147485903" r:id="rId2"/>
    <p:sldLayoutId id="2147485919" r:id="rId3"/>
    <p:sldLayoutId id="2147485904" r:id="rId4"/>
    <p:sldLayoutId id="2147485905" r:id="rId5"/>
    <p:sldLayoutId id="2147485906" r:id="rId6"/>
    <p:sldLayoutId id="2147485920" r:id="rId7"/>
    <p:sldLayoutId id="2147485921" r:id="rId8"/>
    <p:sldLayoutId id="2147485922" r:id="rId9"/>
    <p:sldLayoutId id="2147485907" r:id="rId10"/>
    <p:sldLayoutId id="2147485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02731"/>
            <a:ext cx="8229600" cy="1252537"/>
          </a:xfrm>
        </p:spPr>
        <p:txBody>
          <a:bodyPr/>
          <a:lstStyle/>
          <a:p>
            <a:r>
              <a:rPr lang="ru-RU" sz="8800" b="1" dirty="0">
                <a:solidFill>
                  <a:srgbClr val="FF0000"/>
                </a:solidFill>
                <a:latin typeface="Arial Black" pitchFamily="34" charset="0"/>
              </a:rPr>
              <a:t>Генетика</a:t>
            </a:r>
            <a:endParaRPr lang="uk-UA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6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джерело</a:t>
            </a:r>
            <a:r>
              <a:rPr lang="en-US" sz="6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uk-UA" sz="6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алелів</a:t>
            </a:r>
            <a:r>
              <a:rPr lang="uk-UA" sz="8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/>
            </a:r>
            <a:br>
              <a:rPr lang="uk-UA" sz="8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endParaRPr lang="ru-RU" sz="8000" b="1" dirty="0" smtClean="0">
              <a:solidFill>
                <a:srgbClr val="FF0000"/>
              </a:solidFill>
              <a:latin typeface="Arial" charset="0"/>
              <a:ea typeface="Cambria Math" pitchFamily="18" charset="0"/>
              <a:cs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uk-UA" sz="9600" b="1" dirty="0">
                <a:solidFill>
                  <a:srgbClr val="C00000"/>
                </a:solidFill>
                <a:latin typeface="Arial" charset="0"/>
                <a:ea typeface="Cambria Math" pitchFamily="18" charset="0"/>
                <a:cs typeface="Arial" charset="0"/>
              </a:rPr>
              <a:t>мутації</a:t>
            </a:r>
            <a:endParaRPr lang="uk-UA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6000" b="1" spc="3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Типи</a:t>
            </a:r>
            <a:br>
              <a:rPr lang="uk-UA" sz="6000" b="1" spc="3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6000" b="1" spc="3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6000" b="1" spc="300" dirty="0" err="1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міжалельної</a:t>
            </a:r>
            <a:r>
              <a:rPr lang="uk-UA" sz="6000" b="1" spc="3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взаємодії </a:t>
            </a:r>
            <a:endParaRPr lang="ru-RU" sz="6000" spc="3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02423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Домінантність</a:t>
            </a:r>
            <a:r>
              <a:rPr lang="uk-UA" sz="60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/>
            </a:r>
            <a:br>
              <a:rPr lang="uk-UA" sz="60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en-US" sz="60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Dominance</a:t>
            </a:r>
            <a:endParaRPr lang="uk-UA" sz="6000" dirty="0" smtClean="0">
              <a:solidFill>
                <a:srgbClr val="008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0" y="327660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приклад</a:t>
            </a: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5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апашний</a:t>
            </a:r>
            <a:r>
              <a:rPr lang="ru-RU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горошок</a:t>
            </a:r>
            <a:r>
              <a:rPr lang="ru-RU" sz="8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uk-UA" sz="5400" b="1" spc="300" dirty="0" smtClean="0">
              <a:solidFill>
                <a:srgbClr val="002060"/>
              </a:solidFill>
              <a:latin typeface="Time Roman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s.slideplayer.us/1/273058/slides/slide_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87" b="5770"/>
          <a:stretch/>
        </p:blipFill>
        <p:spPr bwMode="auto">
          <a:xfrm>
            <a:off x="635000" y="952499"/>
            <a:ext cx="78486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Неповна домінантність</a:t>
            </a:r>
            <a:b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</a:br>
            <a:r>
              <a:rPr lang="en-US" sz="40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Incomplete dominance</a:t>
            </a:r>
            <a:endParaRPr lang="ru-RU" sz="4000" b="1" dirty="0" smtClean="0">
              <a:solidFill>
                <a:srgbClr val="008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0" y="320040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uk-UA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приклад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6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sz="6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ічна красуня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sz="5400" b="1" spc="300" dirty="0" smtClean="0">
              <a:solidFill>
                <a:srgbClr val="002060"/>
              </a:solidFill>
              <a:latin typeface="Time 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ewhealthadvisor.com/images/1HT00455/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50" y="1081087"/>
            <a:ext cx="6240299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sz="5400" b="1" dirty="0" err="1" smtClean="0">
                <a:solidFill>
                  <a:srgbClr val="CC0000"/>
                </a:solidFill>
                <a:latin typeface="Arial Black" pitchFamily="34" charset="0"/>
                <a:cs typeface="Arial" charset="0"/>
              </a:rPr>
              <a:t>Кодомінінантність</a:t>
            </a:r>
            <a:r>
              <a:rPr lang="uk-UA" sz="6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/>
            </a:r>
            <a:br>
              <a:rPr lang="uk-UA" sz="6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</a:br>
            <a:r>
              <a:rPr lang="en-US" sz="6000" b="1" dirty="0" err="1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Codominance</a:t>
            </a:r>
            <a:endParaRPr lang="ru-RU" sz="6000" b="1" dirty="0" smtClean="0">
              <a:solidFill>
                <a:srgbClr val="008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Спадковість</a:t>
            </a:r>
            <a:r>
              <a:rPr lang="uk-UA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Heredity</a:t>
            </a:r>
            <a:endParaRPr lang="ru-RU" sz="8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371600" y="3962400"/>
            <a:ext cx="73152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приклад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48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групи</a:t>
            </a:r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крові</a:t>
            </a:r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системи</a:t>
            </a:r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АВ0</a:t>
            </a:r>
            <a:endParaRPr lang="uk-UA" sz="4800" b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 descr="http://upload.wikimedia.org/wikipedia/commons/thumb/5/51/Blood_Compatibility.svg/220px-Blood_Compatibilit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0" cy="293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4.bp.blogspot.com/-FUzWKWVsUwY/UyWzQ_0jGcI/AAAAAAAAC0E/1JPaa3Vux0E/s1600/codominance+inheritance+of+blood+group+2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0" y="1269206"/>
            <a:ext cx="7862619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02codominanceincompletedominance-120930101229-phpapp01/95/02-codominance-incomplete-dominance-2-728.jpg?cb=13490009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80"/>
          <a:stretch/>
        </p:blipFill>
        <p:spPr bwMode="auto">
          <a:xfrm>
            <a:off x="1104900" y="1192212"/>
            <a:ext cx="6934200" cy="44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uzzle.com/images/flowers/camellia-flower-cros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23875"/>
            <a:ext cx="58102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wlv6XeUpaDw/Vqd_mv91SYI/AAAAAAAAAzo/YHZ6X4jWgrk/s640/co-dominance-in-roan-cattl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28675"/>
            <a:ext cx="7112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pbioextras2014.weebly.com/uploads/2/2/4/1/22410714/44957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76" y="395191"/>
            <a:ext cx="5142048" cy="60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25135593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3649191"/>
              </p:ext>
            </p:extLst>
          </p:nvPr>
        </p:nvGraphicFramePr>
        <p:xfrm>
          <a:off x="457200" y="13970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825169"/>
              </p:ext>
            </p:extLst>
          </p:nvPr>
        </p:nvGraphicFramePr>
        <p:xfrm>
          <a:off x="228600" y="152400"/>
          <a:ext cx="8763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6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6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Успадкування </a:t>
            </a:r>
            <a:br>
              <a:rPr lang="uk-UA" sz="6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Inheritance</a:t>
            </a:r>
            <a:endParaRPr lang="uk-UA" sz="6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8000" b="1" dirty="0" smtClean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Фенотип</a:t>
            </a:r>
            <a:r>
              <a:rPr lang="uk-UA" sz="5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5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5400" b="1" dirty="0" smtClean="0">
                <a:latin typeface="Arial" pitchFamily="34" charset="0"/>
                <a:cs typeface="Arial" pitchFamily="34" charset="0"/>
              </a:rPr>
            </a:br>
            <a:r>
              <a:rPr lang="uk-UA" sz="4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5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сукупність генетично  детермінованих</a:t>
            </a:r>
            <a:br>
              <a:rPr lang="uk-UA" sz="5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ознак організму </a:t>
            </a:r>
            <a:endParaRPr lang="uk-UA" sz="7200" b="1" spc="-1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8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Фенотип</a:t>
            </a:r>
            <a:r>
              <a:rPr lang="uk-UA" sz="5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uk-UA" sz="5400" dirty="0" smtClean="0">
                <a:latin typeface="Arial" charset="0"/>
                <a:cs typeface="Arial" charset="0"/>
              </a:rPr>
              <a:t/>
            </a:r>
            <a:br>
              <a:rPr lang="uk-UA" sz="5400" dirty="0" smtClean="0">
                <a:latin typeface="Arial" charset="0"/>
                <a:cs typeface="Arial" charset="0"/>
              </a:rPr>
            </a:br>
            <a:r>
              <a:rPr lang="uk-UA" sz="4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у вузькому значенні</a:t>
            </a:r>
            <a:r>
              <a:rPr lang="en-US" sz="4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4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4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певні ознаки, що досліджуються</a:t>
            </a:r>
            <a:endParaRPr lang="ru-RU" sz="48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</a:t>
            </a:r>
            <a:r>
              <a:rPr lang="uk-UA" sz="40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ен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зумовлює  певну ознаку,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а його алелі — 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різні прояви цієї ознаки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Організм, гомологічні </a:t>
            </a:r>
            <a:b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хромосоми якого містять </a:t>
            </a:r>
            <a:b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однакові алелі </a:t>
            </a:r>
            <a:b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того чи іншого гена</a:t>
            </a:r>
            <a:endParaRPr lang="uk-UA" sz="4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00" y="441960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uk-UA" sz="6600" b="1" spc="-150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гомозигота</a:t>
            </a:r>
            <a:endParaRPr lang="uk-UA" sz="8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685800" y="1965238"/>
            <a:ext cx="7772400" cy="1470025"/>
          </a:xfrm>
        </p:spPr>
        <p:txBody>
          <a:bodyPr/>
          <a:lstStyle/>
          <a:p>
            <a:r>
              <a:rPr lang="uk-UA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матеріальною основою спадковості є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uk-UA" sz="40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ДНК (у деяких вірусів – РНК) </a:t>
            </a:r>
            <a:endParaRPr lang="uk-UA" sz="4400" b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wisegeek.com/chromoso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1" y="203200"/>
            <a:ext cx="859167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34226222"/>
              </p:ext>
            </p:extLst>
          </p:nvPr>
        </p:nvGraphicFramePr>
        <p:xfrm>
          <a:off x="0" y="0"/>
          <a:ext cx="92964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" y="32766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0700" b="1" dirty="0" smtClean="0">
                <a:solidFill>
                  <a:srgbClr val="C00000"/>
                </a:solidFill>
                <a:latin typeface="Book Antiqua" pitchFamily="18" charset="0"/>
              </a:rPr>
              <a:t>Алель</a:t>
            </a:r>
            <a:r>
              <a:rPr lang="uk-UA" sz="10700" b="1" dirty="0" smtClean="0">
                <a:solidFill>
                  <a:srgbClr val="C00000"/>
                </a:solidFill>
              </a:rPr>
              <a:t> </a:t>
            </a:r>
            <a:r>
              <a:rPr lang="uk-UA" sz="10700" b="1" dirty="0" smtClean="0"/>
              <a:t/>
            </a:r>
            <a:br>
              <a:rPr lang="uk-UA" sz="10700" b="1" dirty="0" smtClean="0"/>
            </a:br>
            <a:r>
              <a:rPr lang="uk-UA" sz="6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із структурних форм певного гена</a:t>
            </a:r>
            <a:r>
              <a:rPr lang="uk-UA" sz="10700" b="1" dirty="0" smtClean="0"/>
              <a:t/>
            </a:r>
            <a:br>
              <a:rPr lang="uk-UA" sz="10700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io1151.nicerweb.com/Locked/media/ch14/14_04Alleles_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786572"/>
            <a:ext cx="7038975" cy="32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phweb.bumc.bu.edu/otlt/MPH-Modules/PH/PH709_DNA-Genetics/Allel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6224"/>
            <a:ext cx="7620000" cy="63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85</Words>
  <Application>Microsoft Office PowerPoint</Application>
  <PresentationFormat>Экран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Волна</vt:lpstr>
      <vt:lpstr>Генетика</vt:lpstr>
      <vt:lpstr>Спадковість Heredity</vt:lpstr>
      <vt:lpstr> Успадкування  Inheritance</vt:lpstr>
      <vt:lpstr>матеріальною основою спадковості є</vt:lpstr>
      <vt:lpstr>Презентация PowerPoint</vt:lpstr>
      <vt:lpstr>Презентация PowerPoint</vt:lpstr>
      <vt:lpstr>Алель   один із структурних форм певного гена  </vt:lpstr>
      <vt:lpstr>Презентация PowerPoint</vt:lpstr>
      <vt:lpstr>Презентация PowerPoint</vt:lpstr>
      <vt:lpstr>джерело алелів </vt:lpstr>
      <vt:lpstr>Типи  міжалельної взаємодії </vt:lpstr>
      <vt:lpstr>Презентация PowerPoint</vt:lpstr>
      <vt:lpstr>Домінантність Dominance</vt:lpstr>
      <vt:lpstr>приклад запашний горошок </vt:lpstr>
      <vt:lpstr>Презентация PowerPoint</vt:lpstr>
      <vt:lpstr>Неповна домінантність Incomplete dominance</vt:lpstr>
      <vt:lpstr>приклад нічна красуня  </vt:lpstr>
      <vt:lpstr>Презентация PowerPoint</vt:lpstr>
      <vt:lpstr>Кодомінінантність Codominance</vt:lpstr>
      <vt:lpstr>приклад групи крові системи АВ0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Фенотип    сукупність генетично  детермінованих ознак організму </vt:lpstr>
      <vt:lpstr>Фенотип  у вузькому значенні –    певні ознаки, що досліджуються</vt:lpstr>
      <vt:lpstr>Ген зумовлює  певну ознаку,  а його алелі —  різні прояви цієї ознаки</vt:lpstr>
      <vt:lpstr>Організм, гомологічні  хромосоми якого містять  однакові алелі  того чи іншого гена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Генотип — сукупність усіх генів організму </dc:title>
  <dc:creator>adrianov</dc:creator>
  <cp:lastModifiedBy>Admin</cp:lastModifiedBy>
  <cp:revision>349</cp:revision>
  <dcterms:created xsi:type="dcterms:W3CDTF">2013-04-24T15:28:06Z</dcterms:created>
  <dcterms:modified xsi:type="dcterms:W3CDTF">2020-03-19T09:55:57Z</dcterms:modified>
</cp:coreProperties>
</file>