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47E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5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3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96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30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1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4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6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53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96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7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65CA-FED0-49D6-89C7-B5996AE7102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8501122" cy="1470025"/>
          </a:xfrm>
          <a:solidFill>
            <a:srgbClr val="FFFF00">
              <a:alpha val="34000"/>
            </a:srgbClr>
          </a:solidFill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Кошик</a:t>
            </a:r>
            <a:r>
              <a:rPr lang="ru-RU" sz="5400" b="1" dirty="0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 </a:t>
            </a:r>
            <a:r>
              <a:rPr lang="ru-RU" sz="5400" b="1" dirty="0" err="1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з</a:t>
            </a:r>
            <a:r>
              <a:rPr lang="ru-RU" sz="5400" b="1" dirty="0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 фетру на </a:t>
            </a:r>
            <a:r>
              <a:rPr lang="ru-RU" sz="5400" b="1" dirty="0" err="1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Великден</a:t>
            </a:r>
            <a:r>
              <a:rPr lang="uk-UA" sz="5400" b="1" dirty="0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ь</a:t>
            </a:r>
            <a:r>
              <a:rPr lang="ru-RU" sz="5400" b="1" dirty="0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. </a:t>
            </a:r>
            <a:r>
              <a:rPr lang="en-US" sz="5400" b="1" dirty="0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/>
            </a:r>
            <a:br>
              <a:rPr lang="en-US" sz="5400" b="1" dirty="0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</a:br>
            <a:r>
              <a:rPr lang="ru-RU" sz="4800" dirty="0" err="1" smtClean="0">
                <a:solidFill>
                  <a:srgbClr val="0A047E"/>
                </a:solidFill>
                <a:latin typeface="Monotype Corsiva" pitchFamily="66" charset="0"/>
                <a:cs typeface="Consolas" pitchFamily="49" charset="0"/>
              </a:rPr>
              <a:t>Майстер-клас</a:t>
            </a:r>
            <a:endParaRPr lang="ru-RU" sz="4800" dirty="0">
              <a:solidFill>
                <a:srgbClr val="0A047E"/>
              </a:solidFill>
              <a:latin typeface="Monotype Corsiva" pitchFamily="66" charset="0"/>
              <a:cs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786322"/>
            <a:ext cx="3629028" cy="1752600"/>
          </a:xfrm>
          <a:noFill/>
        </p:spPr>
        <p:txBody>
          <a:bodyPr>
            <a:normAutofit fontScale="62500" lnSpcReduction="20000"/>
          </a:bodyPr>
          <a:lstStyle/>
          <a:p>
            <a:pPr algn="r"/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Матеріал підготувала </a:t>
            </a:r>
          </a:p>
          <a:p>
            <a:pPr algn="r"/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керівник гуртків </a:t>
            </a:r>
          </a:p>
          <a:p>
            <a:pPr algn="r"/>
            <a:r>
              <a:rPr lang="uk-UA" b="1" i="1" dirty="0" err="1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“Лікарські</a:t>
            </a:r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рослини”</a:t>
            </a:r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, </a:t>
            </a:r>
          </a:p>
          <a:p>
            <a:pPr algn="r"/>
            <a:r>
              <a:rPr lang="uk-UA" b="1" i="1" dirty="0" err="1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“Природа</a:t>
            </a:r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рідного </a:t>
            </a:r>
            <a:r>
              <a:rPr lang="uk-UA" b="1" i="1" dirty="0" err="1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краю”</a:t>
            </a:r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</a:p>
          <a:p>
            <a:pPr algn="r"/>
            <a:r>
              <a:rPr lang="uk-UA" b="1" i="1" dirty="0" err="1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Козаренко</a:t>
            </a:r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Віталіна Іванівна</a:t>
            </a:r>
            <a:endParaRPr lang="ru-RU" b="1" i="1" dirty="0">
              <a:solidFill>
                <a:srgbClr val="0A047E"/>
              </a:solidFill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42918"/>
            <a:ext cx="750099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b="1" dirty="0" smtClean="0">
                <a:solidFill>
                  <a:srgbClr val="0A04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endParaRPr lang="ru-RU" b="1" dirty="0" smtClean="0">
              <a:solidFill>
                <a:srgbClr val="0A047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b="1" dirty="0" smtClean="0">
                <a:solidFill>
                  <a:srgbClr val="0A04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ПОКРОВСЬКА РАЙДЕРЖАДМІНІСТРАЦІЯ</a:t>
            </a:r>
            <a:endParaRPr lang="ru-RU" b="1" dirty="0" smtClean="0">
              <a:solidFill>
                <a:srgbClr val="0A047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b="1" dirty="0" smtClean="0">
                <a:solidFill>
                  <a:srgbClr val="0A04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 ОСВІТИ</a:t>
            </a:r>
            <a:endParaRPr lang="ru-RU" b="1" dirty="0" smtClean="0">
              <a:solidFill>
                <a:srgbClr val="0A047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b="1" dirty="0" smtClean="0">
                <a:solidFill>
                  <a:srgbClr val="0A04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КОМУНАЛЬНИЙ ПОЗАШКІЛЬНИЙ НАВЧАЛЬНИЙ ЗАКЛАД «</a:t>
            </a:r>
            <a:r>
              <a:rPr lang="uk-UA" b="1" dirty="0" smtClean="0">
                <a:solidFill>
                  <a:srgbClr val="0A04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РАЙОННА СТАНЦІЯ ЮНИХ НАТУРАЛІСТІВ»</a:t>
            </a:r>
            <a:endParaRPr lang="ru-RU" b="1" dirty="0" smtClean="0">
              <a:solidFill>
                <a:srgbClr val="0A047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0A04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ПОКРОВСЬКОЇ РАЙРАДИ ДОНЕЦЬКОЇ ОБЛАСТІ</a:t>
            </a:r>
            <a:endParaRPr lang="ru-RU" b="1" dirty="0">
              <a:solidFill>
                <a:srgbClr val="0A04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Прикрашаємо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паркан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квіткою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жовтого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та зеленого фетру.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мило.</a:t>
            </a:r>
            <a:endParaRPr lang="ru-RU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tsikave.ostriv.in.ua/images/publications/4/19360/content/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43778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tsikave.ostriv.in.ua/images/publications/4/19360/content/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215" y="3500439"/>
            <a:ext cx="44377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sikave.ostriv.in.ua/images/publications/4/19360/content/63.jpg"/>
          <p:cNvPicPr>
            <a:picLocks noChangeAspect="1" noChangeArrowheads="1"/>
          </p:cNvPicPr>
          <p:nvPr/>
        </p:nvPicPr>
        <p:blipFill>
          <a:blip r:embed="rId2"/>
          <a:srcRect b="6671"/>
          <a:stretch>
            <a:fillRect/>
          </a:stretch>
        </p:blipFill>
        <p:spPr bwMode="auto">
          <a:xfrm>
            <a:off x="4500562" y="1357298"/>
            <a:ext cx="4190996" cy="52178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928803"/>
            <a:ext cx="4357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Ось </a:t>
            </a:r>
            <a:r>
              <a:rPr lang="ru-RU" sz="32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великоднева</a:t>
            </a:r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розміститися</a:t>
            </a:r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нашому</a:t>
            </a:r>
            <a:endParaRPr lang="ru-RU" sz="3200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кошику</a:t>
            </a:r>
            <a:r>
              <a:rPr lang="ru-RU" sz="32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08" y="2500306"/>
            <a:ext cx="5072098" cy="1357322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800" b="1" i="1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  Цей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чудовий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кошик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фетру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знадобиться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Великдень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писанок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святкового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декору, 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дрібниць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як кашпо для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кімнатних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A047E"/>
                </a:solidFill>
              </a:rPr>
              <a:t>Вам знадобиться для роботи </a:t>
            </a:r>
            <a:endParaRPr lang="ru-RU" dirty="0">
              <a:solidFill>
                <a:srgbClr val="0A047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7358082" cy="4429155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фетр 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зеленого кольору (2 відтинки);</a:t>
            </a:r>
          </a:p>
          <a:p>
            <a:pPr fontAlgn="base"/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фетр коричневого кольору для паркану (фантазія може підказати будь-який інший колір);</a:t>
            </a:r>
          </a:p>
          <a:p>
            <a:pPr fontAlgn="base"/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ножиці;</a:t>
            </a:r>
          </a:p>
          <a:p>
            <a:pPr fontAlgn="base"/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будь-яка пластикова або картонна ємність (може бути круглою, прямокутною, квадратною тощо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uk-UA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клейовий </a:t>
            </a:r>
            <a:r>
              <a:rPr lang="uk-UA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термопістолет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білий і жовтий фетр для </a:t>
            </a:r>
            <a:endParaRPr lang="uk-UA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    прикрас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 Знову таки, діло у </a:t>
            </a:r>
            <a:endParaRPr lang="uk-UA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    власних 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уявленнях про декор. </a:t>
            </a:r>
            <a:endParaRPr lang="uk-UA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    Можна 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використовувати фетр </a:t>
            </a:r>
            <a:endParaRPr lang="uk-UA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   будь-якого 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кольору, блискітки, </a:t>
            </a:r>
            <a:endParaRPr lang="uk-UA" dirty="0" smtClean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гудзики</a:t>
            </a: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, стрічки тощо.</a:t>
            </a:r>
          </a:p>
          <a:p>
            <a:endParaRPr lang="ru-RU" dirty="0"/>
          </a:p>
        </p:txBody>
      </p:sp>
      <p:pic>
        <p:nvPicPr>
          <p:cNvPr id="1026" name="Picture 2" descr="http://tsikave.ostriv.in.ua/images/publications/4/19360/content/50.jpg"/>
          <p:cNvPicPr>
            <a:picLocks noChangeAspect="1" noChangeArrowheads="1"/>
          </p:cNvPicPr>
          <p:nvPr/>
        </p:nvPicPr>
        <p:blipFill>
          <a:blip r:embed="rId2"/>
          <a:srcRect r="-501"/>
          <a:stretch>
            <a:fillRect/>
          </a:stretch>
        </p:blipFill>
        <p:spPr bwMode="auto">
          <a:xfrm>
            <a:off x="4143372" y="3643314"/>
            <a:ext cx="478634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Починаємо:</a:t>
            </a:r>
            <a:endParaRPr lang="ru-RU" b="1" i="1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вирізаємо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траву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фетру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темного зеленого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 Травинки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довгими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Рівними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загнутими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ідеально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рівну</a:t>
            </a:r>
            <a:r>
              <a:rPr lang="ru-RU" sz="2800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траву?)</a:t>
            </a:r>
            <a:endParaRPr lang="ru-RU" sz="2800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sikave.ostriv.in.ua/images/publications/4/19360/content/51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b="11999"/>
          <a:stretch>
            <a:fillRect/>
          </a:stretch>
        </p:blipFill>
        <p:spPr bwMode="auto">
          <a:xfrm>
            <a:off x="2357422" y="3429000"/>
            <a:ext cx="476250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12144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Клеїмо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 коробки за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клейового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пістолета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tsikave.ostriv.in.ua/images/publications/4/19360/content/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3194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tsikave.ostriv.in.ua/images/publications/4/19360/content/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22130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3"/>
            <a:ext cx="8229600" cy="1143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шар трави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суцільним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нижчим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світлішого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tsikave.ostriv.in.ua/images/publications/4/19360/content/54.jpg"/>
          <p:cNvPicPr>
            <a:picLocks noChangeAspect="1" noChangeArrowheads="1"/>
          </p:cNvPicPr>
          <p:nvPr/>
        </p:nvPicPr>
        <p:blipFill>
          <a:blip r:embed="rId2"/>
          <a:srcRect b="11999"/>
          <a:stretch>
            <a:fillRect/>
          </a:stretch>
        </p:blipFill>
        <p:spPr bwMode="auto">
          <a:xfrm>
            <a:off x="69243" y="3357562"/>
            <a:ext cx="4359849" cy="287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tsikave.ostriv.in.ua/images/publications/4/19360/content/55.jpg"/>
          <p:cNvPicPr>
            <a:picLocks noChangeAspect="1" noChangeArrowheads="1"/>
          </p:cNvPicPr>
          <p:nvPr/>
        </p:nvPicPr>
        <p:blipFill>
          <a:blip r:embed="rId3"/>
          <a:srcRect b="11999"/>
          <a:stretch>
            <a:fillRect/>
          </a:stretch>
        </p:blipFill>
        <p:spPr bwMode="auto">
          <a:xfrm>
            <a:off x="4643438" y="3386118"/>
            <a:ext cx="4286280" cy="282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5"/>
            <a:ext cx="7858148" cy="3357585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починаємо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працювати над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парканом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вирізаємо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кшталт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дерев'яних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дощочок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Клеїмо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пістолета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відстанях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одної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tsikave.ostriv.in.ua/images/publications/4/19360/content/56.jpg"/>
          <p:cNvPicPr>
            <a:picLocks noChangeAspect="1" noChangeArrowheads="1"/>
          </p:cNvPicPr>
          <p:nvPr/>
        </p:nvPicPr>
        <p:blipFill>
          <a:blip r:embed="rId2"/>
          <a:srcRect b="9141"/>
          <a:stretch>
            <a:fillRect/>
          </a:stretch>
        </p:blipFill>
        <p:spPr bwMode="auto">
          <a:xfrm>
            <a:off x="0" y="3143248"/>
            <a:ext cx="2928926" cy="355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tsikave.ostriv.in.ua/images/publications/4/19360/content/57.jpg"/>
          <p:cNvPicPr>
            <a:picLocks noChangeAspect="1" noChangeArrowheads="1"/>
          </p:cNvPicPr>
          <p:nvPr/>
        </p:nvPicPr>
        <p:blipFill>
          <a:blip r:embed="rId3"/>
          <a:srcRect b="9216"/>
          <a:stretch>
            <a:fillRect/>
          </a:stretch>
        </p:blipFill>
        <p:spPr bwMode="auto">
          <a:xfrm>
            <a:off x="3143240" y="3143248"/>
            <a:ext cx="2905112" cy="351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tsikave.ostriv.in.ua/images/publications/4/19360/content/58.jpg"/>
          <p:cNvPicPr>
            <a:picLocks noChangeAspect="1" noChangeArrowheads="1"/>
          </p:cNvPicPr>
          <p:nvPr/>
        </p:nvPicPr>
        <p:blipFill>
          <a:blip r:embed="rId4"/>
          <a:srcRect b="7313"/>
          <a:stretch>
            <a:fillRect/>
          </a:stretch>
        </p:blipFill>
        <p:spPr bwMode="auto">
          <a:xfrm>
            <a:off x="6286512" y="3143248"/>
            <a:ext cx="2857488" cy="353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закріплюємо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довгими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смужками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фетру того ж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sikave.ostriv.in.ua/images/publications/4/19360/content/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00372"/>
            <a:ext cx="530369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Ось </a:t>
            </a:r>
            <a:r>
              <a:rPr lang="ru-RU" dirty="0" err="1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solidFill>
                  <a:srgbClr val="0A047E"/>
                </a:solidFill>
                <a:latin typeface="Times New Roman" pitchFamily="18" charset="0"/>
                <a:cs typeface="Times New Roman" pitchFamily="18" charset="0"/>
              </a:rPr>
              <a:t> результат.</a:t>
            </a:r>
            <a:endParaRPr lang="ru-RU" dirty="0">
              <a:solidFill>
                <a:srgbClr val="0A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tsikave.ostriv.in.ua/images/publications/4/19360/content/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41617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ха 2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302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Пасха 2</vt:lpstr>
      <vt:lpstr>Кошик з фетру на Великдень.  Майстер-клас</vt:lpstr>
      <vt:lpstr>Слайд 2</vt:lpstr>
      <vt:lpstr>Вам знадобиться для роботи </vt:lpstr>
      <vt:lpstr>Починаємо: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Кошик з фетру на Великдень.  Майстер-клас</dc:title>
  <dc:creator>Пользователь Windows</dc:creator>
  <cp:lastModifiedBy>Пользователь Windows</cp:lastModifiedBy>
  <cp:revision>6</cp:revision>
  <dcterms:created xsi:type="dcterms:W3CDTF">2020-04-06T10:02:14Z</dcterms:created>
  <dcterms:modified xsi:type="dcterms:W3CDTF">2020-04-06T10:57:32Z</dcterms:modified>
</cp:coreProperties>
</file>