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EBCB66-2063-49C9-86FA-0789196696FF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2996952"/>
            <a:ext cx="3313355" cy="1702160"/>
          </a:xfrm>
        </p:spPr>
        <p:txBody>
          <a:bodyPr>
            <a:noAutofit/>
          </a:bodyPr>
          <a:lstStyle/>
          <a:p>
            <a:r>
              <a:rPr lang="uk-UA" sz="2800" dirty="0" smtClean="0"/>
              <a:t>Дистанційна робота гуртка «Основи інформаційних технологій»</a:t>
            </a:r>
            <a:br>
              <a:rPr lang="uk-UA" sz="2800" dirty="0" smtClean="0"/>
            </a:br>
            <a:r>
              <a:rPr lang="uk-UA" sz="1800" dirty="0" smtClean="0"/>
              <a:t>з 03.04.2020 по 24.04.2020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600" dirty="0" smtClean="0"/>
              <a:t>КПНЗ «</a:t>
            </a:r>
            <a:r>
              <a:rPr lang="uk-UA" sz="1600" dirty="0" err="1" smtClean="0"/>
              <a:t>РайСЮН</a:t>
            </a:r>
            <a:r>
              <a:rPr lang="uk-UA" sz="1600" dirty="0" smtClean="0"/>
              <a:t>» </a:t>
            </a:r>
          </a:p>
          <a:p>
            <a:pPr algn="r"/>
            <a:r>
              <a:rPr lang="uk-UA" sz="1600" dirty="0" smtClean="0"/>
              <a:t>Покровської райради</a:t>
            </a:r>
          </a:p>
          <a:p>
            <a:pPr algn="r"/>
            <a:r>
              <a:rPr lang="uk-UA" sz="1600" dirty="0" smtClean="0"/>
              <a:t>на базі </a:t>
            </a:r>
            <a:r>
              <a:rPr lang="uk-UA" sz="1600" dirty="0" err="1" smtClean="0"/>
              <a:t>Сонцівського</a:t>
            </a:r>
            <a:r>
              <a:rPr lang="uk-UA" sz="1600" dirty="0" smtClean="0"/>
              <a:t> НВК</a:t>
            </a:r>
          </a:p>
          <a:p>
            <a:pPr algn="r"/>
            <a:r>
              <a:rPr lang="uk-UA" sz="1600" dirty="0" smtClean="0"/>
              <a:t>Керівник: Дроздова Н.О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3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uk-UA" sz="2300" dirty="0" smtClean="0"/>
              <a:t>Робота гуртка здійснюється за допомогою середовища </a:t>
            </a:r>
            <a:r>
              <a:rPr lang="en-US" sz="2300" dirty="0"/>
              <a:t>Google </a:t>
            </a:r>
            <a:r>
              <a:rPr lang="en-US" sz="2300" dirty="0" smtClean="0"/>
              <a:t>classroom</a:t>
            </a:r>
            <a:endParaRPr lang="ru-RU" sz="2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000" b="1" dirty="0" smtClean="0"/>
              <a:t>Зовнішній вигляд сторінки</a:t>
            </a:r>
          </a:p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2780928"/>
            <a:ext cx="6912767" cy="31683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35896" y="5445224"/>
            <a:ext cx="936103" cy="720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645024"/>
            <a:ext cx="432048" cy="144016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626" cy="613872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>В період з </a:t>
            </a:r>
            <a:r>
              <a:rPr lang="uk-UA" sz="1800" dirty="0" smtClean="0"/>
              <a:t>27</a:t>
            </a:r>
            <a:r>
              <a:rPr lang="uk-UA" sz="1800" dirty="0" smtClean="0"/>
              <a:t>.04.2020 </a:t>
            </a:r>
            <a:r>
              <a:rPr lang="uk-UA" sz="1800" dirty="0" smtClean="0"/>
              <a:t>по </a:t>
            </a:r>
            <a:r>
              <a:rPr lang="uk-UA" sz="1800" dirty="0" smtClean="0"/>
              <a:t>30</a:t>
            </a:r>
            <a:r>
              <a:rPr lang="uk-UA" sz="1800" dirty="0" smtClean="0"/>
              <a:t>.04.2020 </a:t>
            </a:r>
            <a:r>
              <a:rPr lang="uk-UA" sz="1800" dirty="0" smtClean="0"/>
              <a:t>вихованці вивчали наступні теми: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477442"/>
              </p:ext>
            </p:extLst>
          </p:nvPr>
        </p:nvGraphicFramePr>
        <p:xfrm>
          <a:off x="971600" y="1196752"/>
          <a:ext cx="712946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20"/>
                <a:gridCol w="5328642"/>
              </a:tblGrid>
              <a:tr h="28736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Дата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Тема заняття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27.04.2020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Інсталяція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Запуск і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завершення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Windows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28.04.2020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Робочій стіл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Windows. 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Створення папок, ярликів.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2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936104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В розділу «</a:t>
            </a:r>
            <a:r>
              <a:rPr lang="uk-UA" sz="2000" dirty="0" err="1" smtClean="0"/>
              <a:t>Задания</a:t>
            </a:r>
            <a:r>
              <a:rPr lang="uk-UA" sz="2000" dirty="0" smtClean="0"/>
              <a:t>» - знаходиться матеріал для вивчення </a:t>
            </a:r>
            <a:r>
              <a:rPr lang="uk-UA" sz="2000" dirty="0" smtClean="0"/>
              <a:t>вихованцями</a:t>
            </a:r>
            <a:r>
              <a:rPr lang="uk-UA" sz="2000" dirty="0" smtClean="0"/>
              <a:t> </a:t>
            </a:r>
            <a:r>
              <a:rPr lang="uk-UA" sz="2000" dirty="0" smtClean="0"/>
              <a:t>за </a:t>
            </a:r>
            <a:r>
              <a:rPr lang="uk-UA" sz="2000" dirty="0" smtClean="0"/>
              <a:t>програмою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7408118" cy="319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1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024744" cy="782960"/>
          </a:xfrm>
        </p:spPr>
        <p:txBody>
          <a:bodyPr>
            <a:normAutofit fontScale="90000"/>
          </a:bodyPr>
          <a:lstStyle/>
          <a:p>
            <a:r>
              <a:rPr lang="uk-UA" sz="2000" dirty="0" smtClean="0"/>
              <a:t>Вихованцям було запропоновано взяти участь у конкурсі малюнків «Мелодія весни». Участь прийняли </a:t>
            </a:r>
            <a:r>
              <a:rPr lang="uk-UA" sz="2000" dirty="0" err="1" smtClean="0"/>
              <a:t>Кудінова</a:t>
            </a:r>
            <a:r>
              <a:rPr lang="uk-UA" sz="2000" dirty="0" smtClean="0"/>
              <a:t> Ганна та </a:t>
            </a:r>
            <a:r>
              <a:rPr lang="uk-UA" sz="2000" dirty="0" err="1" smtClean="0"/>
              <a:t>Анастсія</a:t>
            </a:r>
            <a:r>
              <a:rPr lang="uk-UA" sz="2000" dirty="0" smtClean="0"/>
              <a:t> </a:t>
            </a:r>
            <a:r>
              <a:rPr lang="uk-UA" sz="2000" dirty="0" err="1" smtClean="0"/>
              <a:t>Надтока</a:t>
            </a:r>
            <a:endParaRPr lang="ru-RU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84" y="2060848"/>
            <a:ext cx="434340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3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024744" cy="75788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Роботи дівчаток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0848"/>
            <a:ext cx="2607754" cy="3477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043407"/>
            <a:ext cx="4355976" cy="2450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30272" y="3100972"/>
            <a:ext cx="2832265" cy="3776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6629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</TotalTime>
  <Words>101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Дистанційна робота гуртка «Основи інформаційних технологій» з 03.04.2020 по 24.04.2020 </vt:lpstr>
      <vt:lpstr>Робота гуртка здійснюється за допомогою середовища Google classroom</vt:lpstr>
      <vt:lpstr>В період з 27.04.2020 по 30.04.2020 вихованці вивчали наступні теми:</vt:lpstr>
      <vt:lpstr>В розділу «Задания» - знаходиться матеріал для вивчення вихованцями за програмою</vt:lpstr>
      <vt:lpstr>Вихованцям було запропоновано взяти участь у конкурсі малюнків «Мелодія весни». Участь прийняли Кудінова Ганна та Анастсія Надтока</vt:lpstr>
      <vt:lpstr>Роботи дівчаток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Дистанційна робота гуртка «Основи інформаційних технологій»</dc:title>
  <dc:creator>777</dc:creator>
  <cp:lastModifiedBy>777</cp:lastModifiedBy>
  <cp:revision>9</cp:revision>
  <dcterms:created xsi:type="dcterms:W3CDTF">2020-04-08T20:56:54Z</dcterms:created>
  <dcterms:modified xsi:type="dcterms:W3CDTF">2020-05-04T05:36:46Z</dcterms:modified>
</cp:coreProperties>
</file>