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6EBCB66-2063-49C9-86FA-0789196696FF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F49DF3-62D7-43FE-AA96-455A9A2408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2996952"/>
            <a:ext cx="3313355" cy="1702160"/>
          </a:xfrm>
        </p:spPr>
        <p:txBody>
          <a:bodyPr>
            <a:noAutofit/>
          </a:bodyPr>
          <a:lstStyle/>
          <a:p>
            <a:r>
              <a:rPr lang="uk-UA" sz="2800" dirty="0" smtClean="0"/>
              <a:t>Дистанційна робота гуртка «Основи інформаційних технологій»</a:t>
            </a:r>
            <a:br>
              <a:rPr lang="uk-UA" sz="2800" dirty="0" smtClean="0"/>
            </a:br>
            <a:r>
              <a:rPr lang="uk-UA" sz="1800" dirty="0" smtClean="0"/>
              <a:t>з </a:t>
            </a:r>
            <a:r>
              <a:rPr lang="uk-UA" sz="1800" dirty="0" smtClean="0"/>
              <a:t>11</a:t>
            </a:r>
            <a:r>
              <a:rPr lang="uk-UA" sz="1800" dirty="0" smtClean="0"/>
              <a:t>.05.2020 </a:t>
            </a:r>
            <a:r>
              <a:rPr lang="uk-UA" sz="1800" dirty="0" smtClean="0"/>
              <a:t>по </a:t>
            </a:r>
            <a:r>
              <a:rPr lang="uk-UA" sz="1800" dirty="0" smtClean="0"/>
              <a:t>15.05.2020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600" dirty="0" smtClean="0"/>
              <a:t>КПНЗ «</a:t>
            </a:r>
            <a:r>
              <a:rPr lang="uk-UA" sz="1600" dirty="0" err="1" smtClean="0"/>
              <a:t>РайСЮН</a:t>
            </a:r>
            <a:r>
              <a:rPr lang="uk-UA" sz="1600" dirty="0" smtClean="0"/>
              <a:t>» </a:t>
            </a:r>
          </a:p>
          <a:p>
            <a:pPr algn="r"/>
            <a:r>
              <a:rPr lang="uk-UA" sz="1600" dirty="0" smtClean="0"/>
              <a:t>Покровської райради</a:t>
            </a:r>
          </a:p>
          <a:p>
            <a:pPr algn="r"/>
            <a:r>
              <a:rPr lang="uk-UA" sz="1600" dirty="0" smtClean="0"/>
              <a:t>на базі </a:t>
            </a:r>
            <a:r>
              <a:rPr lang="uk-UA" sz="1600" dirty="0" err="1" smtClean="0"/>
              <a:t>Сонцівського</a:t>
            </a:r>
            <a:r>
              <a:rPr lang="uk-UA" sz="1600" dirty="0" smtClean="0"/>
              <a:t> НВК</a:t>
            </a:r>
          </a:p>
          <a:p>
            <a:pPr algn="r"/>
            <a:r>
              <a:rPr lang="uk-UA" sz="1600" dirty="0" smtClean="0"/>
              <a:t>Керівник: Дроздова Н.О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3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2300" dirty="0" smtClean="0"/>
              <a:t>Робота гуртка здійснюється за допомогою середовища </a:t>
            </a:r>
            <a:r>
              <a:rPr lang="en-US" sz="2300" dirty="0"/>
              <a:t>Google </a:t>
            </a:r>
            <a:r>
              <a:rPr lang="en-US" sz="2300" dirty="0" smtClean="0"/>
              <a:t>classroom</a:t>
            </a: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000" b="1" dirty="0" smtClean="0"/>
              <a:t>Зовнішній вигляд сторінки</a:t>
            </a:r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2780928"/>
            <a:ext cx="6912767" cy="316835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35896" y="5445224"/>
            <a:ext cx="936103" cy="720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645024"/>
            <a:ext cx="432048" cy="144016"/>
          </a:xfrm>
          <a:prstGeom prst="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3891" y="659516"/>
            <a:ext cx="7024626" cy="613872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В період з </a:t>
            </a:r>
            <a:r>
              <a:rPr lang="uk-UA" sz="1800" dirty="0" smtClean="0"/>
              <a:t>11</a:t>
            </a:r>
            <a:r>
              <a:rPr lang="uk-UA" sz="1800" dirty="0" smtClean="0"/>
              <a:t>.05.2020 </a:t>
            </a:r>
            <a:r>
              <a:rPr lang="uk-UA" sz="1800" dirty="0" smtClean="0"/>
              <a:t>по </a:t>
            </a:r>
            <a:r>
              <a:rPr lang="uk-UA" sz="1800" dirty="0" smtClean="0"/>
              <a:t>15</a:t>
            </a:r>
            <a:r>
              <a:rPr lang="uk-UA" sz="1800" dirty="0" smtClean="0"/>
              <a:t>.05.2020 </a:t>
            </a:r>
            <a:r>
              <a:rPr lang="uk-UA" sz="1800" dirty="0" smtClean="0"/>
              <a:t>вихованці вивчали наступні теми: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897624"/>
              </p:ext>
            </p:extLst>
          </p:nvPr>
        </p:nvGraphicFramePr>
        <p:xfrm>
          <a:off x="971600" y="1340768"/>
          <a:ext cx="7129462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20"/>
                <a:gridCol w="5328642"/>
              </a:tblGrid>
              <a:tr h="28736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Дата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Тема заняття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Особливості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меню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вікон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зміна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розмірів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положень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Перехід, закриття. </a:t>
                      </a:r>
                      <a:endParaRPr lang="uk-UA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15.05.2020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Налагодження</a:t>
                      </a:r>
                      <a:r>
                        <a:rPr lang="ru-RU" sz="1400" dirty="0" smtClean="0"/>
                        <a:t> </a:t>
                      </a:r>
                      <a:r>
                        <a:rPr lang="en-US" sz="1400" dirty="0" smtClean="0"/>
                        <a:t>Windows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2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20888"/>
            <a:ext cx="7024744" cy="936104"/>
          </a:xfrm>
        </p:spPr>
        <p:txBody>
          <a:bodyPr>
            <a:normAutofit fontScale="90000"/>
          </a:bodyPr>
          <a:lstStyle/>
          <a:p>
            <a:r>
              <a:rPr lang="uk-UA" sz="2000" dirty="0" smtClean="0"/>
              <a:t>В розділу «</a:t>
            </a:r>
            <a:r>
              <a:rPr lang="uk-UA" sz="2000" dirty="0" err="1" smtClean="0"/>
              <a:t>Завдания</a:t>
            </a:r>
            <a:r>
              <a:rPr lang="uk-UA" sz="2000" dirty="0" smtClean="0"/>
              <a:t>» - знаходиться матеріал для вивчення вихованцями за </a:t>
            </a:r>
            <a:r>
              <a:rPr lang="uk-UA" sz="2000" dirty="0" smtClean="0"/>
              <a:t>програмою. </a:t>
            </a:r>
            <a:br>
              <a:rPr lang="uk-UA" sz="2000" dirty="0" smtClean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 smtClean="0"/>
              <a:t>Для підтримки гарного настрою  – серед гуртківців була проведена </a:t>
            </a:r>
            <a:r>
              <a:rPr lang="uk-UA" sz="2000" dirty="0" err="1" smtClean="0"/>
              <a:t>онлайн</a:t>
            </a:r>
            <a:r>
              <a:rPr lang="uk-UA" sz="2000" dirty="0" smtClean="0"/>
              <a:t> вікторина «Запитання-жарти».</a:t>
            </a:r>
            <a:br>
              <a:rPr lang="uk-UA" sz="2000" dirty="0" smtClean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/>
              <a:t/>
            </a:r>
            <a:br>
              <a:rPr lang="uk-UA" sz="2000" dirty="0"/>
            </a:br>
            <a:endParaRPr lang="ru-RU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127329" cy="39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1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286</TotalTime>
  <Words>79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Дистанційна робота гуртка «Основи інформаційних технологій» з 11.05.2020 по 15.05.2020 </vt:lpstr>
      <vt:lpstr>Робота гуртка здійснюється за допомогою середовища Google classroom</vt:lpstr>
      <vt:lpstr>В період з 11.05.2020 по 15.05.2020 вихованці вивчали наступні теми:</vt:lpstr>
      <vt:lpstr>В розділу «Завдания» - знаходиться матеріал для вивчення вихованцями за програмою.   Для підтримки гарного настрою  – серед гуртківців була проведена онлайн вікторина «Запитання-жарти».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Дистанційна робота гуртка «Основи інформаційних технологій»</dc:title>
  <dc:creator>777</dc:creator>
  <cp:lastModifiedBy>777</cp:lastModifiedBy>
  <cp:revision>17</cp:revision>
  <dcterms:created xsi:type="dcterms:W3CDTF">2020-04-08T20:56:54Z</dcterms:created>
  <dcterms:modified xsi:type="dcterms:W3CDTF">2020-05-16T12:35:16Z</dcterms:modified>
</cp:coreProperties>
</file>