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6EBCB66-2063-49C9-86FA-0789196696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tgHHmP4sp4&amp;feature=youtu.b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2996952"/>
            <a:ext cx="3313355" cy="1702160"/>
          </a:xfrm>
        </p:spPr>
        <p:txBody>
          <a:bodyPr>
            <a:noAutofit/>
          </a:bodyPr>
          <a:lstStyle/>
          <a:p>
            <a:r>
              <a:rPr lang="uk-UA" sz="2800" dirty="0" smtClean="0"/>
              <a:t>Дистанційна робота гуртка «Основи інформаційних технологій»</a:t>
            </a:r>
            <a:br>
              <a:rPr lang="uk-UA" sz="2800" dirty="0" smtClean="0"/>
            </a:br>
            <a:r>
              <a:rPr lang="uk-UA" sz="1800" dirty="0" smtClean="0"/>
              <a:t>з 03.04.2020 по 24.04.2020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1600" dirty="0" smtClean="0"/>
              <a:t>КПНЗ «</a:t>
            </a:r>
            <a:r>
              <a:rPr lang="uk-UA" sz="1600" dirty="0" err="1" smtClean="0"/>
              <a:t>РайСЮН</a:t>
            </a:r>
            <a:r>
              <a:rPr lang="uk-UA" sz="1600" dirty="0" smtClean="0"/>
              <a:t>» </a:t>
            </a:r>
          </a:p>
          <a:p>
            <a:pPr algn="r"/>
            <a:r>
              <a:rPr lang="uk-UA" sz="1600" dirty="0" smtClean="0"/>
              <a:t>Покровської райради</a:t>
            </a:r>
          </a:p>
          <a:p>
            <a:pPr algn="r"/>
            <a:r>
              <a:rPr lang="uk-UA" sz="1600" dirty="0" smtClean="0"/>
              <a:t>на базі </a:t>
            </a:r>
            <a:r>
              <a:rPr lang="uk-UA" sz="1600" dirty="0" err="1" smtClean="0"/>
              <a:t>Сонцівського</a:t>
            </a:r>
            <a:r>
              <a:rPr lang="uk-UA" sz="1600" dirty="0" smtClean="0"/>
              <a:t> НВК</a:t>
            </a:r>
          </a:p>
          <a:p>
            <a:pPr algn="r"/>
            <a:r>
              <a:rPr lang="uk-UA" sz="1600" dirty="0" smtClean="0"/>
              <a:t>Керівник: Дроздова Н.О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3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uk-UA" sz="2300" dirty="0" smtClean="0"/>
              <a:t>Робота гуртка здійснюється за допомогою середовища </a:t>
            </a:r>
            <a:r>
              <a:rPr lang="en-US" sz="2300" dirty="0"/>
              <a:t>Google </a:t>
            </a:r>
            <a:r>
              <a:rPr lang="en-US" sz="2300" dirty="0" smtClean="0"/>
              <a:t>classroom</a:t>
            </a:r>
            <a:endParaRPr lang="ru-RU" sz="2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000" b="1" dirty="0" smtClean="0"/>
              <a:t>Зовнішній вигляд сторінки</a:t>
            </a:r>
          </a:p>
          <a:p>
            <a:pPr marL="68580" indent="0">
              <a:buNone/>
            </a:pPr>
            <a:endParaRPr lang="uk-UA" dirty="0" smtClean="0"/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15616" y="2780928"/>
            <a:ext cx="6912767" cy="31683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35896" y="5445224"/>
            <a:ext cx="936103" cy="720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3645024"/>
            <a:ext cx="432048" cy="144016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4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3891" y="659516"/>
            <a:ext cx="7024626" cy="613872"/>
          </a:xfrm>
        </p:spPr>
        <p:txBody>
          <a:bodyPr>
            <a:normAutofit fontScale="90000"/>
          </a:bodyPr>
          <a:lstStyle/>
          <a:p>
            <a:r>
              <a:rPr lang="uk-UA" sz="1800" dirty="0" smtClean="0"/>
              <a:t>В період з </a:t>
            </a:r>
            <a:r>
              <a:rPr lang="uk-UA" sz="1800" dirty="0" smtClean="0"/>
              <a:t>04</a:t>
            </a:r>
            <a:r>
              <a:rPr lang="uk-UA" sz="1800" dirty="0" smtClean="0"/>
              <a:t>.05.2020 </a:t>
            </a:r>
            <a:r>
              <a:rPr lang="uk-UA" sz="1800" dirty="0" smtClean="0"/>
              <a:t>по </a:t>
            </a:r>
            <a:r>
              <a:rPr lang="uk-UA" sz="1800" dirty="0" smtClean="0"/>
              <a:t>08</a:t>
            </a:r>
            <a:r>
              <a:rPr lang="uk-UA" sz="1800" dirty="0" smtClean="0"/>
              <a:t>.05.2020 </a:t>
            </a:r>
            <a:r>
              <a:rPr lang="uk-UA" sz="1800" dirty="0" smtClean="0"/>
              <a:t>вихованці вивчали наступні теми: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228586"/>
              </p:ext>
            </p:extLst>
          </p:nvPr>
        </p:nvGraphicFramePr>
        <p:xfrm>
          <a:off x="971600" y="1340768"/>
          <a:ext cx="7129462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820"/>
                <a:gridCol w="5328642"/>
              </a:tblGrid>
              <a:tr h="28736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Дата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Тема заняття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04.05.2020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Головне меню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Windows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05.05.2020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Пошук файлів, довідкова система </a:t>
                      </a:r>
                      <a:endParaRPr lang="uk-UA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08.05.2020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Робота з </a:t>
                      </a:r>
                      <a:r>
                        <a:rPr lang="uk-UA" sz="1400" noProof="0" dirty="0" smtClean="0"/>
                        <a:t>вікнами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2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936104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В розділу «</a:t>
            </a:r>
            <a:r>
              <a:rPr lang="uk-UA" sz="2000" dirty="0" err="1" smtClean="0"/>
              <a:t>Задания</a:t>
            </a:r>
            <a:r>
              <a:rPr lang="uk-UA" sz="2000" dirty="0" smtClean="0"/>
              <a:t>» - знаходиться матеріал для вивчення вихованцями за програмою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7499176" cy="294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1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024744" cy="11430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Вихованцям було запропоновано взяти участь у </a:t>
            </a:r>
            <a:r>
              <a:rPr lang="uk-UA" sz="2000" dirty="0" smtClean="0"/>
              <a:t>створенні </a:t>
            </a:r>
            <a:r>
              <a:rPr lang="uk-UA" sz="2000" dirty="0" err="1" smtClean="0"/>
              <a:t>роліка</a:t>
            </a:r>
            <a:r>
              <a:rPr lang="uk-UA" sz="2000" dirty="0" smtClean="0"/>
              <a:t> до Дня Перемоги</a:t>
            </a:r>
            <a:endParaRPr lang="ru-RU" sz="20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5048" y="364502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2000" dirty="0" err="1" smtClean="0"/>
              <a:t>Ролік</a:t>
            </a:r>
            <a:r>
              <a:rPr lang="uk-UA" sz="2000" dirty="0" smtClean="0"/>
              <a:t> був створений вихованцями: </a:t>
            </a:r>
            <a:r>
              <a:rPr lang="uk-UA" sz="2000" dirty="0" err="1" smtClean="0"/>
              <a:t>Кудіновою</a:t>
            </a:r>
            <a:r>
              <a:rPr lang="uk-UA" sz="2000" dirty="0" smtClean="0"/>
              <a:t> Ганною та </a:t>
            </a:r>
            <a:r>
              <a:rPr lang="uk-UA" sz="2000" dirty="0" err="1" smtClean="0"/>
              <a:t>Лагуткіним</a:t>
            </a:r>
            <a:r>
              <a:rPr lang="uk-UA" sz="2000" dirty="0" smtClean="0"/>
              <a:t> Романом</a:t>
            </a:r>
            <a:endParaRPr lang="ru-RU" sz="20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033340"/>
          </a:xfrm>
        </p:spPr>
        <p:txBody>
          <a:bodyPr/>
          <a:lstStyle/>
          <a:p>
            <a:r>
              <a:rPr lang="uk-UA" dirty="0" smtClean="0">
                <a:hlinkClick r:id="rId2"/>
              </a:rPr>
              <a:t>Посилання на відео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3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272808" cy="2016224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Також у створенні проекту «Безсмертний полк» - були прилучені батьки вихованців гуртку. 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Проект «Безсмертний полк»  знаходиться в окремій презентації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348880"/>
            <a:ext cx="4909542" cy="3696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29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149</TotalTime>
  <Words>114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Дистанційна робота гуртка «Основи інформаційних технологій» з 03.04.2020 по 24.04.2020 </vt:lpstr>
      <vt:lpstr>Робота гуртка здійснюється за допомогою середовища Google classroom</vt:lpstr>
      <vt:lpstr>В період з 04.05.2020 по 08.05.2020 вихованці вивчали наступні теми:</vt:lpstr>
      <vt:lpstr>В розділу «Задания» - знаходиться матеріал для вивчення вихованцями за програмою</vt:lpstr>
      <vt:lpstr>Вихованцям було запропоновано взяти участь у створенні роліка до Дня Перемоги</vt:lpstr>
      <vt:lpstr>Також у створенні проекту «Безсмертний полк» - були прилучені батьки вихованців гуртку.   Проект «Безсмертний полк»  знаходиться в окремій презентації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Дистанційна робота гуртка «Основи інформаційних технологій»</dc:title>
  <dc:creator>777</dc:creator>
  <cp:lastModifiedBy>777</cp:lastModifiedBy>
  <cp:revision>13</cp:revision>
  <dcterms:created xsi:type="dcterms:W3CDTF">2020-04-08T20:56:54Z</dcterms:created>
  <dcterms:modified xsi:type="dcterms:W3CDTF">2020-05-11T12:46:23Z</dcterms:modified>
</cp:coreProperties>
</file>