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6EBCB66-2063-49C9-86FA-0789196696F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F49DF3-62D7-43FE-AA96-455A9A2408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drive.google.com/file/d/1ht_eIsgLPgnzSi_B2HC5PJKmu92QxjF_/view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996952"/>
            <a:ext cx="3313355" cy="1702160"/>
          </a:xfrm>
        </p:spPr>
        <p:txBody>
          <a:bodyPr>
            <a:noAutofit/>
          </a:bodyPr>
          <a:lstStyle/>
          <a:p>
            <a:r>
              <a:rPr lang="uk-UA" sz="2800" dirty="0" smtClean="0"/>
              <a:t>Дистанційна робота гуртка «Основи інформаційних технологій</a:t>
            </a:r>
            <a:r>
              <a:rPr lang="uk-UA" sz="2800" dirty="0" smtClean="0"/>
              <a:t>»</a:t>
            </a:r>
            <a:br>
              <a:rPr lang="uk-UA" sz="2800" dirty="0" smtClean="0"/>
            </a:br>
            <a:r>
              <a:rPr lang="uk-UA" sz="1800" dirty="0" smtClean="0"/>
              <a:t>з 03.04.2020 по 24.04.2020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600" dirty="0" smtClean="0"/>
              <a:t>КПНЗ «</a:t>
            </a:r>
            <a:r>
              <a:rPr lang="uk-UA" sz="1600" dirty="0" err="1" smtClean="0"/>
              <a:t>РайСЮН</a:t>
            </a:r>
            <a:r>
              <a:rPr lang="uk-UA" sz="1600" dirty="0" smtClean="0"/>
              <a:t>» </a:t>
            </a:r>
          </a:p>
          <a:p>
            <a:pPr algn="r"/>
            <a:r>
              <a:rPr lang="uk-UA" sz="1600" dirty="0" smtClean="0"/>
              <a:t>Покровської райради</a:t>
            </a:r>
          </a:p>
          <a:p>
            <a:pPr algn="r"/>
            <a:r>
              <a:rPr lang="uk-UA" sz="1600" dirty="0" smtClean="0"/>
              <a:t>на базі </a:t>
            </a:r>
            <a:r>
              <a:rPr lang="uk-UA" sz="1600" dirty="0" err="1" smtClean="0"/>
              <a:t>Сонцівського</a:t>
            </a:r>
            <a:r>
              <a:rPr lang="uk-UA" sz="1600" dirty="0" smtClean="0"/>
              <a:t> НВК</a:t>
            </a:r>
          </a:p>
          <a:p>
            <a:pPr algn="r"/>
            <a:r>
              <a:rPr lang="uk-UA" sz="1600" dirty="0" smtClean="0"/>
              <a:t>Керівник: Дроздова Н.О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3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>
            <a:normAutofit/>
          </a:bodyPr>
          <a:lstStyle/>
          <a:p>
            <a:r>
              <a:rPr lang="uk-UA" sz="2300" dirty="0" smtClean="0"/>
              <a:t>Робота гуртка здійснюється за допомогою середовища </a:t>
            </a:r>
            <a:r>
              <a:rPr lang="en-US" sz="2300" dirty="0"/>
              <a:t>Google </a:t>
            </a:r>
            <a:r>
              <a:rPr lang="en-US" sz="2300" dirty="0" smtClean="0"/>
              <a:t>classroom</a:t>
            </a: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2000" b="1" dirty="0" smtClean="0"/>
              <a:t>Зовнішній вигляд сторінки</a:t>
            </a:r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2780928"/>
            <a:ext cx="6912767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5445224"/>
            <a:ext cx="936103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645024"/>
            <a:ext cx="432048" cy="144016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626" cy="613872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>В </a:t>
            </a:r>
            <a:r>
              <a:rPr lang="uk-UA" sz="1800" dirty="0" smtClean="0"/>
              <a:t>період з 03.04.2020 по 24.04.2020 вихованці вивчали наступні теми: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285427"/>
              </p:ext>
            </p:extLst>
          </p:nvPr>
        </p:nvGraphicFramePr>
        <p:xfrm>
          <a:off x="971600" y="1196752"/>
          <a:ext cx="7129462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820"/>
                <a:gridCol w="5328642"/>
              </a:tblGrid>
              <a:tr h="287362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Дата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Тема заняття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03.04.2020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 обміну інформацією між декількома ПК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06.04.2020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 обміну інформацією між декількома ПК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07.04.2020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Практична робота №5 Використання окремих клавіш і їхніх комбінацій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NC 5.0.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10</a:t>
                      </a:r>
                      <a:r>
                        <a:rPr lang="uk-UA" sz="1400" dirty="0" smtClean="0"/>
                        <a:t>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Практична робота №6 Верхнє меню (пункти Ліворуч, Праворуч, Файл, Диск, Команди)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13</a:t>
                      </a:r>
                      <a:r>
                        <a:rPr lang="uk-UA" sz="1400" dirty="0" smtClean="0"/>
                        <a:t>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Практична робота №7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архівами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14</a:t>
                      </a:r>
                      <a:r>
                        <a:rPr lang="uk-UA" sz="1400" dirty="0" smtClean="0"/>
                        <a:t>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Практична робота №8 Обмін даних між комп'ютерами за допомогою прямого кабельного під'єднання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17</a:t>
                      </a:r>
                      <a:r>
                        <a:rPr lang="uk-UA" sz="1400" dirty="0" smtClean="0"/>
                        <a:t>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Графічне операційне середовище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Поняття про ОС Windows. Версії, відмінності від DOS, переваги і недоліки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</a:t>
                      </a:r>
                      <a:r>
                        <a:rPr lang="uk-UA" sz="1400" dirty="0" smtClean="0"/>
                        <a:t>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Поняття про ОС Windows. Версії, відмінності від DOS, переваги і недоліки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21</a:t>
                      </a:r>
                      <a:r>
                        <a:rPr lang="uk-UA" sz="1400" dirty="0" smtClean="0"/>
                        <a:t>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Поняття про ОС Windows. Версії, відмінності від DOS, переваги і недоліки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24</a:t>
                      </a:r>
                      <a:r>
                        <a:rPr lang="uk-UA" sz="1400" dirty="0" smtClean="0"/>
                        <a:t>.04.2020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Інсталяція програми. Запуск і завершення роботи Windows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2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В розділу «</a:t>
            </a:r>
            <a:r>
              <a:rPr lang="uk-UA" sz="2000" dirty="0" err="1" smtClean="0"/>
              <a:t>Задания</a:t>
            </a:r>
            <a:r>
              <a:rPr lang="uk-UA" sz="2000" dirty="0" smtClean="0"/>
              <a:t>» - знаходиться матеріал для вивчення учнями за програмою а також </a:t>
            </a:r>
            <a:r>
              <a:rPr lang="uk-UA" sz="2000" dirty="0" smtClean="0"/>
              <a:t>вказівки на виконання практичних робіт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2621"/>
            <a:ext cx="6136357" cy="39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24744" cy="7829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Усі виконані практичні завданні вихованці виконують вчасно та здають на перевірку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75873" cy="492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92192"/>
            <a:ext cx="1970730" cy="262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0" y="3777593"/>
            <a:ext cx="2767895" cy="272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75788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До дня довкілля вихованці відправили свої фото та навіть зробили </a:t>
            </a:r>
            <a:r>
              <a:rPr lang="uk-UA" sz="2000" dirty="0" smtClean="0">
                <a:hlinkClick r:id="rId4"/>
              </a:rPr>
              <a:t>відеоролик</a:t>
            </a:r>
            <a:r>
              <a:rPr lang="uk-UA" sz="2000" dirty="0" smtClean="0"/>
              <a:t> з надісланих фото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4" y="1522479"/>
            <a:ext cx="2558463" cy="191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22479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22479"/>
            <a:ext cx="2102487" cy="280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1672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2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222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Дистанційна робота гуртка «Основи інформаційних технологій» з 03.04.2020 по 24.04.2020 </vt:lpstr>
      <vt:lpstr>Робота гуртка здійснюється за допомогою середовища Google classroom</vt:lpstr>
      <vt:lpstr>В період з 03.04.2020 по 24.04.2020 вихованці вивчали наступні теми:</vt:lpstr>
      <vt:lpstr>В розділу «Задания» - знаходиться матеріал для вивчення учнями за програмою а також вказівки на виконання практичних робіт</vt:lpstr>
      <vt:lpstr>Усі виконані практичні завданні вихованці виконують вчасно та здають на перевірку </vt:lpstr>
      <vt:lpstr>До дня довкілля вихованці відправили свої фото та навіть зробили відеоролик з надісланих фото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Дистанційна робота гуртка «Основи інформаційних технологій»</dc:title>
  <dc:creator>777</dc:creator>
  <cp:lastModifiedBy>777</cp:lastModifiedBy>
  <cp:revision>7</cp:revision>
  <dcterms:created xsi:type="dcterms:W3CDTF">2020-04-08T20:56:54Z</dcterms:created>
  <dcterms:modified xsi:type="dcterms:W3CDTF">2020-04-29T09:10:11Z</dcterms:modified>
</cp:coreProperties>
</file>