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6EBCB66-2063-49C9-86FA-0789196696F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6EBCB66-2063-49C9-86FA-0789196696F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/>
              <a:t>Дистанційна робота гуртка «Основи інформаційних технологій»</a:t>
            </a:r>
            <a:br>
              <a:rPr lang="uk-UA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1600" dirty="0" smtClean="0"/>
              <a:t>КПНЗ «</a:t>
            </a:r>
            <a:r>
              <a:rPr lang="uk-UA" sz="1600" dirty="0" err="1" smtClean="0"/>
              <a:t>РайСЮН</a:t>
            </a:r>
            <a:r>
              <a:rPr lang="uk-UA" sz="1600" dirty="0" smtClean="0"/>
              <a:t>» </a:t>
            </a:r>
          </a:p>
          <a:p>
            <a:pPr algn="r"/>
            <a:r>
              <a:rPr lang="uk-UA" sz="1600" dirty="0" smtClean="0"/>
              <a:t>Покровської райради</a:t>
            </a:r>
          </a:p>
          <a:p>
            <a:pPr algn="r"/>
            <a:r>
              <a:rPr lang="uk-UA" sz="1600" dirty="0" smtClean="0"/>
              <a:t>на базі </a:t>
            </a:r>
            <a:r>
              <a:rPr lang="uk-UA" sz="1600" dirty="0" err="1" smtClean="0"/>
              <a:t>Сонцівського</a:t>
            </a:r>
            <a:r>
              <a:rPr lang="uk-UA" sz="1600" dirty="0" smtClean="0"/>
              <a:t> НВК</a:t>
            </a:r>
          </a:p>
          <a:p>
            <a:pPr algn="r"/>
            <a:r>
              <a:rPr lang="uk-UA" sz="1600" dirty="0" smtClean="0"/>
              <a:t>Керівник: Дроздова Н.О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31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uk-UA" sz="2300" dirty="0" smtClean="0"/>
              <a:t>Робота гуртка здійснюється за допомогою середовища </a:t>
            </a:r>
            <a:r>
              <a:rPr lang="en-US" sz="2300" dirty="0"/>
              <a:t>Google </a:t>
            </a:r>
            <a:r>
              <a:rPr lang="en-US" sz="2300" dirty="0" smtClean="0"/>
              <a:t>classroom</a:t>
            </a:r>
            <a:endParaRPr lang="ru-RU" sz="2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sz="2000" b="1" dirty="0" smtClean="0"/>
              <a:t>Зовнішній вигляд сторінки</a:t>
            </a:r>
          </a:p>
          <a:p>
            <a:pPr marL="68580" indent="0">
              <a:buNone/>
            </a:pPr>
            <a:endParaRPr lang="uk-UA" dirty="0" smtClean="0"/>
          </a:p>
          <a:p>
            <a:pPr marL="68580" indent="0"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15616" y="2780928"/>
            <a:ext cx="6912767" cy="316835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35896" y="5445224"/>
            <a:ext cx="936103" cy="7200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3645024"/>
            <a:ext cx="432048" cy="144016"/>
          </a:xfrm>
          <a:prstGeom prst="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4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626" cy="613872"/>
          </a:xfrm>
        </p:spPr>
        <p:txBody>
          <a:bodyPr>
            <a:normAutofit fontScale="90000"/>
          </a:bodyPr>
          <a:lstStyle/>
          <a:p>
            <a:r>
              <a:rPr lang="uk-UA" sz="1800" dirty="0" smtClean="0"/>
              <a:t>В лівій частині екрану розташовані теми виховних заходів, а також теми вивчення матеріалу за планом</a:t>
            </a:r>
            <a:endParaRPr lang="ru-RU" sz="18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412776"/>
            <a:ext cx="8892480" cy="4032447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 flipH="1">
            <a:off x="1259632" y="1196752"/>
            <a:ext cx="864096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23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936104"/>
          </a:xfrm>
        </p:spPr>
        <p:txBody>
          <a:bodyPr>
            <a:normAutofit fontScale="90000"/>
          </a:bodyPr>
          <a:lstStyle/>
          <a:p>
            <a:r>
              <a:rPr lang="uk-UA" sz="2000" dirty="0" smtClean="0"/>
              <a:t>В розділу «</a:t>
            </a:r>
            <a:r>
              <a:rPr lang="uk-UA" sz="2000" dirty="0" err="1" smtClean="0"/>
              <a:t>Задания</a:t>
            </a:r>
            <a:r>
              <a:rPr lang="uk-UA" sz="2000" dirty="0" smtClean="0"/>
              <a:t>» - знаходиться матеріал для вивчення учнями за програмою а також опитувальники та тести, для контролю перевірки знань</a:t>
            </a:r>
            <a:endParaRPr lang="ru-RU" sz="20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772816"/>
            <a:ext cx="850515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1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7024744" cy="114300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Усі заходи розписані по датах і вихованці бачать строки, до яких потрібно надіслати матеріал для конкурсу або для перевірки знань</a:t>
            </a:r>
            <a:endParaRPr lang="ru-RU" sz="20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5821" y="1773238"/>
            <a:ext cx="7325383" cy="453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3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592" y="764704"/>
            <a:ext cx="7200900" cy="451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96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024744" cy="757888"/>
          </a:xfrm>
        </p:spPr>
        <p:txBody>
          <a:bodyPr>
            <a:normAutofit/>
          </a:bodyPr>
          <a:lstStyle/>
          <a:p>
            <a:r>
              <a:rPr lang="uk-UA" sz="2000" dirty="0" smtClean="0"/>
              <a:t>У стрічці або під матеріалом/конкурсом/завданням вихованці активно приймають участь у коментарях</a:t>
            </a:r>
            <a:endParaRPr lang="ru-RU" sz="20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608" y="1628800"/>
            <a:ext cx="6777038" cy="315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29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683568" y="980728"/>
            <a:ext cx="7776864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12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024744" cy="1143000"/>
          </a:xfrm>
        </p:spPr>
        <p:txBody>
          <a:bodyPr>
            <a:normAutofit/>
          </a:bodyPr>
          <a:lstStyle/>
          <a:p>
            <a:r>
              <a:rPr lang="uk-UA" sz="2000" dirty="0"/>
              <a:t>Для перевірки знань вихованців – застосовується опитувальник або тести. Діти вивчають матеріал дистанційно і надсилають відповіді.</a:t>
            </a:r>
            <a:endParaRPr lang="ru-RU" sz="20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1772816"/>
            <a:ext cx="7272808" cy="432048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96136" y="4509120"/>
            <a:ext cx="288032" cy="14401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43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</TotalTime>
  <Words>123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Дистанційна робота гуртка «Основи інформаційних технологій» </vt:lpstr>
      <vt:lpstr>Робота гуртка здійснюється за допомогою середовища Google classroom</vt:lpstr>
      <vt:lpstr>В лівій частині екрану розташовані теми виховних заходів, а також теми вивчення матеріалу за планом</vt:lpstr>
      <vt:lpstr>В розділу «Задания» - знаходиться матеріал для вивчення учнями за програмою а також опитувальники та тести, для контролю перевірки знань</vt:lpstr>
      <vt:lpstr>Усі заходи розписані по датах і вихованці бачать строки, до яких потрібно надіслати матеріал для конкурсу або для перевірки знань</vt:lpstr>
      <vt:lpstr>Презентация PowerPoint</vt:lpstr>
      <vt:lpstr>У стрічці або під матеріалом/конкурсом/завданням вихованці активно приймають участь у коментарях</vt:lpstr>
      <vt:lpstr>Презентация PowerPoint</vt:lpstr>
      <vt:lpstr>Для перевірки знань вихованців – застосовується опитувальник або тести. Діти вивчають матеріал дистанційно і надсилають відповіді.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Дистанційна робота гуртка «Основи інформаційних технологій»</dc:title>
  <dc:creator>777</dc:creator>
  <cp:lastModifiedBy>777</cp:lastModifiedBy>
  <cp:revision>4</cp:revision>
  <dcterms:created xsi:type="dcterms:W3CDTF">2020-04-08T20:56:54Z</dcterms:created>
  <dcterms:modified xsi:type="dcterms:W3CDTF">2020-04-22T10:47:10Z</dcterms:modified>
</cp:coreProperties>
</file>