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58" r:id="rId4"/>
    <p:sldId id="264" r:id="rId5"/>
    <p:sldId id="265" r:id="rId6"/>
    <p:sldId id="262" r:id="rId7"/>
    <p:sldId id="261" r:id="rId8"/>
    <p:sldId id="266" r:id="rId9"/>
    <p:sldId id="260" r:id="rId10"/>
    <p:sldId id="269" r:id="rId11"/>
    <p:sldId id="27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16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AutoShape 12" descr="12953a19cfe20cfc0a411e10089y"/>
          <p:cNvSpPr>
            <a:spLocks noChangeAspect="1" noChangeArrowheads="1"/>
          </p:cNvSpPr>
          <p:nvPr/>
        </p:nvSpPr>
        <p:spPr bwMode="auto">
          <a:xfrm>
            <a:off x="5580063" y="45085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" name="Picture 2" descr="C:\Users\Elena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" y="0"/>
            <a:ext cx="9141143" cy="6860145"/>
          </a:xfrm>
          <a:prstGeom prst="rect">
            <a:avLst/>
          </a:prstGeom>
          <a:noFill/>
        </p:spPr>
      </p:pic>
      <p:pic>
        <p:nvPicPr>
          <p:cNvPr id="1030" name="Picture 6" descr="стихи ко дню победы - Самое интересное в блог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20868537">
            <a:off x="481630" y="754276"/>
            <a:ext cx="821540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9050"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РОКАМ   НІКОЛИ   ПАМ</a:t>
            </a:r>
            <a:r>
              <a:rPr lang="en-US" sz="4400" b="1" i="1" dirty="0" smtClean="0">
                <a:ln w="19050"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’</a:t>
            </a:r>
            <a:r>
              <a:rPr lang="ru-RU" sz="4400" b="1" i="1" dirty="0" smtClean="0">
                <a:ln w="19050"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ЯТІ   НЕ   СТЕРТИ</a:t>
            </a:r>
            <a:endParaRPr lang="ru-RU" sz="4400" b="1" i="1" dirty="0" smtClean="0">
              <a:ln w="19050">
                <a:solidFill>
                  <a:srgbClr val="FFFF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err="1" smtClean="0">
                <a:ln w="3175"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Дослідження</a:t>
            </a:r>
            <a:r>
              <a:rPr lang="ru-RU" sz="2400" b="1" i="1" dirty="0" smtClean="0">
                <a:ln w="3175"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ln w="3175"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спогад</a:t>
            </a:r>
            <a:endParaRPr lang="ru-RU" sz="2400" b="1" i="1" dirty="0">
              <a:ln w="3175">
                <a:solidFill>
                  <a:srgbClr val="FFFF00"/>
                </a:solidFill>
              </a:ln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i="1" dirty="0" smtClean="0">
              <a:ln w="19050">
                <a:solidFill>
                  <a:srgbClr val="FFFF00"/>
                </a:solidFill>
              </a:ln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571876"/>
            <a:ext cx="2857520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53122" y="4143380"/>
            <a:ext cx="27954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Робота </a:t>
            </a:r>
          </a:p>
          <a:p>
            <a:pPr algn="r"/>
            <a:r>
              <a:rPr lang="ru-RU" sz="1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вихованки</a:t>
            </a:r>
            <a:r>
              <a:rPr lang="ru-RU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гуртка</a:t>
            </a:r>
            <a:endParaRPr lang="ru-RU" sz="1600" b="1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КПНЗ «</a:t>
            </a:r>
            <a:r>
              <a:rPr lang="ru-RU" sz="1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РайСЮН</a:t>
            </a:r>
            <a:r>
              <a:rPr lang="ru-RU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r"/>
            <a:r>
              <a:rPr lang="ru-RU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Пізнаємо</a:t>
            </a:r>
            <a:r>
              <a:rPr lang="ru-RU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рідний</a:t>
            </a:r>
            <a:r>
              <a:rPr lang="ru-RU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край»</a:t>
            </a:r>
          </a:p>
          <a:p>
            <a:pPr algn="r"/>
            <a:r>
              <a:rPr lang="ru-RU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Коваленко </a:t>
            </a:r>
            <a:r>
              <a:rPr lang="ru-RU" sz="1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Поліни</a:t>
            </a:r>
            <a:endParaRPr lang="ru-RU" sz="1600" b="1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учениці 7 класу</a:t>
            </a:r>
          </a:p>
          <a:p>
            <a:pPr algn="r"/>
            <a:r>
              <a:rPr lang="uk-UA" sz="1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Лисівської</a:t>
            </a:r>
            <a:r>
              <a:rPr lang="uk-UA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ЗОШ </a:t>
            </a:r>
            <a:r>
              <a:rPr lang="uk-UA" sz="1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І-ІІІст</a:t>
            </a:r>
            <a:endParaRPr lang="uk-UA" sz="1600" b="1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Покровської районної ради </a:t>
            </a:r>
          </a:p>
          <a:p>
            <a:pPr algn="r"/>
            <a:r>
              <a:rPr lang="uk-UA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Донецької області</a:t>
            </a:r>
          </a:p>
          <a:p>
            <a:pPr algn="r"/>
            <a:r>
              <a:rPr lang="uk-UA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Керівник Ємець О.М.</a:t>
            </a:r>
            <a:endParaRPr lang="ru-RU" sz="16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na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" y="-2145"/>
            <a:ext cx="9141143" cy="686014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1142984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Мой дед – рядовой Артемов Иван Алексеевич погиб 22 декабря 1943 года и похоронен в братской могиле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около села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Цветково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Каменско-Днепровского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Запорожской области. Похоронка была утеряна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могилу деда нашли уже в 1976 году, благодаря запросу в Главный Военный архив. С тех пор каждый год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его две дочери, моя мама и ее сестра, с семьями ездили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Цветково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День Победы. Хорошо помню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первый наш приезд. Братская могила на окраине села на 646 человек с именами и памятником –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солдат со знаменем. Деревенские жители разбирали по домам приезжавших на праздник родственников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принимали, как родных. 9 мая был митинг, воинский салют и торжественный обед тут же, в лесополосе,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больше похожий на Поминальный. Старшая мамина сестра рассказывала историю, которую я всегда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воспринимала, как легенду.  Дед и его семья были родом из небольшого города Серафимовичи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Сталинградской области на Дону. Во время оккупации в Серафимовичах стояли румынские войска,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бабушку с дочерьми выселили в летнюю кухню, в доме квартировали румынские офицеры, а бабушка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стирала и готовила им. Однажды зимой 1942-43 года к калитке подошел седой «белый, как лунь» старик, подозвал бабушку и сказал, что в 80 км от Серафимовичей есть лагерь военнопленных и там находится ее муж – мой дед.  И что немецкое руководство лагеря отдает красноармейцев родственникам, если они находятся. К тому времени дед был на фронте с 1941 года. И бабушка зимой пешком прошла эти 80 км и привела его домой. Наверно, была какая-то справка, румыны деда не тронули и пару месяцев он был дома. Когда Красная Армия освобождала город, деда от расстрела спас его бывший командир, часть которого находилась поблизости. И он опять ушел воевать.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Мне всегда не очень верилось в эту историю. Но оказалось, что 187 Гвардейский полк в составе 61 Гвардейской стрелковой дивизии, где воевал и потом погиб мой дед, действительно освобождала Серафимовичи. Значит, это было и это – правда. Судьба подарила деду возможность встретиться с семьей во время войны.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После войны, в середине 50-тых, бабушка с дочерьми переехала жить в Ворошиловград, а потом ее дети и внуки – в Донецкую область. Когда я искала материалы о боевом пути части, где служил дед, выяснилась совершенная мистика -  дед с боями освобождал именно эти районы, где впоследствии жила его семья.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61 Гвардейская стрелковая дивизия освобождала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Ворошиловградскую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область, за бои за Славянск Донецкой области получила звание 61 Славянской Гвардейской дивизии, прошла с боями немного севернее моего родного Красноармейска и погиб дед в Запорожских степях.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Ну и последнее «совпадение». 61 Гвардейская стрелковая дивизии была образована 15 января 1943 года на базе  159 стрелковой дивизии, которая формировалась в Пермском крае. А я уже больше 30-ти лет живу в Перми. 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https://ok.ru/profile/532433800764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14290"/>
            <a:ext cx="1629679" cy="289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142852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28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бабусі</a:t>
            </a:r>
            <a:r>
              <a:rPr lang="ru-RU" sz="28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Ковтун </a:t>
            </a:r>
            <a:r>
              <a:rPr lang="ru-RU" sz="2800" b="1" i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Галини</a:t>
            </a:r>
            <a:r>
              <a:rPr lang="ru-RU" sz="28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Леонідівни</a:t>
            </a:r>
            <a:r>
              <a:rPr lang="ru-RU" sz="28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800" b="1" i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мого</a:t>
            </a:r>
            <a:r>
              <a:rPr lang="ru-RU" sz="28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прапрадіда</a:t>
            </a:r>
            <a:r>
              <a:rPr lang="ru-RU" sz="28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n w="1270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2714620"/>
            <a:ext cx="1571636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Ковтун Г. Л. та</a:t>
            </a:r>
          </a:p>
          <a:p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Ковтун(Артемова)Н.І.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na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143" cy="68601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433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   у  минуле </a:t>
            </a:r>
            <a:endParaRPr lang="ru-RU" sz="5400" b="1" i="1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214398"/>
            <a:ext cx="5643602" cy="564360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b="1" i="1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Здрастуй</a:t>
            </a:r>
            <a:r>
              <a:rPr lang="ru-RU" sz="2000" b="1" i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uk-UA" sz="2000" b="1" i="1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ій</a:t>
            </a:r>
            <a:r>
              <a:rPr lang="uk-UA" sz="2000" b="1" i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рідний прадід!</a:t>
            </a:r>
            <a:endParaRPr lang="uk-UA" sz="1200" b="1" i="1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Пише тобі твоя онука Поліна. Бабуся мені часто розповідала про тебе. Як ти  мужньо захищав  Батьківщину від фашистських загарбників у роки Великої Вітчизняної війни. Я знаю, що ти служив у розвідці, і одного разу не повернувся з завдання. Я  не бачила твоїх нагород, але впевнена, що  вони в тебе були, бо ти справжній герой.  </a:t>
            </a:r>
            <a:endPara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Навчаюся  я  в сьомому класі, маю високий рівень досягнень  з усіх предметів.  Приймаю участь у предметних олімпіадах, різноманітних конкурсах. Люблю  танцювати, ходжу  до студії, нещодавно наш колектив  виступав  у Львові  на  Всеукраїнському конкурсі «</a:t>
            </a:r>
            <a:r>
              <a:rPr lang="uk-UA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Стрітенські</a:t>
            </a:r>
            <a:r>
              <a:rPr lang="uk-UA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Ангелки» й виборов  І місце.</a:t>
            </a:r>
            <a:endPara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Мені дуже шкода, що ти загинув, але вірю, що ти спостерігаєш за нами. Мій  молодший брат  </a:t>
            </a:r>
            <a:r>
              <a:rPr lang="uk-UA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Стас</a:t>
            </a:r>
            <a:r>
              <a:rPr lang="uk-UA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каже, що також піде захищати Батьківщину, як ти, бо мир – це найголовніше в житті. </a:t>
            </a:r>
            <a:endPara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Спасибі, діду,що ти не шкодуючи сил захищав нашу країну. </a:t>
            </a:r>
            <a:endPara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Сьогодні,  на превеликий жаль, в Україні йде знову війна, гинуть  чоловіки, жінки   й   навіть діти. Я хочу, щоб  це жахіття скінчилося. Покладаю велику надію, що на Землі буде мир і злагода. Адже ти загинув заради цього. Я тебе дуже люблю й пишаюся тобою.</a:t>
            </a:r>
            <a:endPara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любов’ю, твоя онука. Поліна.                                                  09.05.2020р</a:t>
            </a:r>
            <a:endPara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10045"/>
          <a:stretch>
            <a:fillRect/>
          </a:stretch>
        </p:blipFill>
        <p:spPr bwMode="auto">
          <a:xfrm>
            <a:off x="5426438" y="1500174"/>
            <a:ext cx="37175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2382" r="1219" b="1549"/>
          <a:stretch>
            <a:fillRect/>
          </a:stretch>
        </p:blipFill>
        <p:spPr bwMode="auto">
          <a:xfrm rot="572144">
            <a:off x="5318188" y="4396448"/>
            <a:ext cx="3347769" cy="2075617"/>
          </a:xfrm>
          <a:prstGeom prst="round2DiagRect">
            <a:avLst>
              <a:gd name="adj1" fmla="val 16667"/>
              <a:gd name="adj2" fmla="val 6372"/>
            </a:avLst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ena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" y="0"/>
            <a:ext cx="9141143" cy="686014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982" y="214290"/>
            <a:ext cx="87595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lena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" y="-2145"/>
            <a:ext cx="9141143" cy="686014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714884"/>
            <a:ext cx="24981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00042"/>
            <a:ext cx="4214842" cy="313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isometricOffAxis2Left"/>
            <a:lightRig rig="threePt" dir="t"/>
          </a:scene3d>
        </p:spPr>
      </p:pic>
      <p:sp>
        <p:nvSpPr>
          <p:cNvPr id="12" name="TextBox 11"/>
          <p:cNvSpPr txBox="1"/>
          <p:nvPr/>
        </p:nvSpPr>
        <p:spPr>
          <a:xfrm rot="549573">
            <a:off x="4548420" y="3537099"/>
            <a:ext cx="376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Подорож  сторінками  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бабусиного  фотоальбому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87727">
            <a:off x="571472" y="714356"/>
            <a:ext cx="2787660" cy="455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lena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1143" cy="68601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928670"/>
            <a:ext cx="4786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uk-UA" sz="40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Мій  </a:t>
            </a:r>
            <a:r>
              <a:rPr lang="uk-UA" sz="4000" b="1" i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прапрадідусь</a:t>
            </a:r>
            <a:endParaRPr lang="uk-UA" sz="4000" b="1" i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uk-UA" sz="4000" b="1" i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uk-UA" sz="40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Артемов         Іван            Олексійович</a:t>
            </a:r>
            <a:endParaRPr lang="ru-RU" sz="4000" b="1" i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857761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 </a:t>
            </a:r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1906  </a:t>
            </a:r>
            <a:r>
              <a:rPr lang="uk-UA" sz="32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1943рр</a:t>
            </a:r>
            <a:endParaRPr lang="ru-RU" sz="3200" b="1" i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3200400" cy="4076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578645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Зник  безвісти  в 1943 році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na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" y="0"/>
            <a:ext cx="9141143" cy="6860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143272" cy="44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550070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Фронтові друзі.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Артемов І. О.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(сидить)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8926" y="285728"/>
            <a:ext cx="607223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187 Гвардійський  полк</a:t>
            </a:r>
          </a:p>
          <a:p>
            <a:r>
              <a:rPr lang="uk-UA" sz="28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61 Гвардійська  стрілецька  дивізія</a:t>
            </a:r>
          </a:p>
          <a:p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спогадів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генерала Л.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Лозановича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«Около 10 часов утра ударами 61-й гвардейской </a:t>
            </a:r>
          </a:p>
          <a:p>
            <a:pPr lvl="1"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297-й стрелковой дивизий фашистов изгнали</a:t>
            </a:r>
          </a:p>
          <a:p>
            <a:pPr lvl="1"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из города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Славянска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за что обе дивизии получили наименование „Славянских“»</a:t>
            </a:r>
          </a:p>
          <a:p>
            <a:pPr fontAlgn="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Жирохов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М.О.«Битва за Донбасс.</a:t>
            </a:r>
          </a:p>
          <a:p>
            <a:pPr algn="r" fontAlgn="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Миус-фронт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1941–1943»</a:t>
            </a:r>
          </a:p>
          <a:p>
            <a:pPr fontAlgn="t">
              <a:lnSpc>
                <a:spcPct val="15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na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" y="-2145"/>
            <a:ext cx="9141143" cy="6860145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85255" cy="641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4-конечная звезда 16"/>
          <p:cNvSpPr/>
          <p:nvPr/>
        </p:nvSpPr>
        <p:spPr>
          <a:xfrm>
            <a:off x="6500826" y="3357562"/>
            <a:ext cx="142876" cy="142876"/>
          </a:xfrm>
          <a:prstGeom prst="star4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5500694" y="2214554"/>
            <a:ext cx="1571636" cy="5715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0628" y="714356"/>
            <a:ext cx="3357586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Дружина отримала останнього листа. Похоронка  не  надійшла…</a:t>
            </a:r>
            <a:endParaRPr lang="ru-RU" sz="2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714488"/>
            <a:ext cx="857257" cy="114300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57166"/>
            <a:ext cx="1357322" cy="180976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lena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" y="0"/>
            <a:ext cx="9141143" cy="6860145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2946818" cy="392909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86182" y="857232"/>
            <a:ext cx="47149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 </a:t>
            </a:r>
            <a:r>
              <a:rPr lang="uk-UA" sz="4000" b="1" i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прапрабабуся</a:t>
            </a:r>
            <a:endParaRPr lang="uk-UA" sz="4000" b="1" i="1" dirty="0" smtClean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/>
              <a:t> </a:t>
            </a:r>
          </a:p>
          <a:p>
            <a:pPr algn="ctr"/>
            <a:r>
              <a:rPr lang="uk-UA" sz="44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Артемова </a:t>
            </a:r>
          </a:p>
          <a:p>
            <a:pPr algn="ctr"/>
            <a:r>
              <a:rPr lang="uk-UA" sz="44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Софія </a:t>
            </a:r>
            <a:r>
              <a:rPr lang="uk-UA" sz="4400" b="1" i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Ворфоломіївна</a:t>
            </a:r>
            <a:endParaRPr lang="ru-RU" sz="4400" b="1" i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50057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1904   -  1969рр</a:t>
            </a:r>
            <a:endParaRPr lang="ru-RU" sz="3200" b="1" i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214818"/>
            <a:ext cx="821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Усе  для фронту,  усе  заради </a:t>
            </a:r>
          </a:p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перемоги!</a:t>
            </a:r>
          </a:p>
          <a:p>
            <a:pPr algn="ctr"/>
            <a:endParaRPr lang="uk-UA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Під час Великої Вітчизняної війни бабуся працювала на елеваторі         м.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Серафимовичі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Волгоградської області, а старша  донька Валентина  (13 років) на   Сталінградському  воєнному заводі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lena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" y="0"/>
            <a:ext cx="9141143" cy="6860145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1285885" cy="171451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562" y="500042"/>
            <a:ext cx="1285883" cy="171451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428868"/>
            <a:ext cx="3802373" cy="2910244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643306" y="1000108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Родина   Івана та </a:t>
            </a:r>
            <a:r>
              <a:rPr lang="uk-UA" sz="4000" b="1" i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Софїї</a:t>
            </a:r>
            <a:r>
              <a:rPr lang="uk-UA" sz="4000" b="1" i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Артемових</a:t>
            </a:r>
            <a:endParaRPr lang="ru-RU" sz="4000" b="1" i="1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5286388"/>
            <a:ext cx="914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 центрі  -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прапрабабуся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Соня, 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Справа від  неї - дочка  Валентина, її  чоловік  Микола  та  діти,  Тетяна й Олена,        а зліва  - молодша  Ніна з чоловіком   Леонідом  та  їх  донька  Галина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na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" y="0"/>
            <a:ext cx="9141143" cy="68601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89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1976 </a:t>
            </a:r>
            <a:r>
              <a:rPr lang="ru-RU" sz="28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ятний</a:t>
            </a:r>
            <a:r>
              <a:rPr lang="ru-RU" sz="2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algn="ctr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54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928802"/>
            <a:ext cx="4643470" cy="346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2500298" y="4357694"/>
            <a:ext cx="3643338" cy="714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786322"/>
            <a:ext cx="319550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143380"/>
            <a:ext cx="207122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714348" y="5715016"/>
            <a:ext cx="107157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43108" y="928670"/>
            <a:ext cx="4714908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Мої  прабабусі:  Ковтун Ніна Іванівна  та </a:t>
            </a:r>
          </a:p>
          <a:p>
            <a:pPr algn="ctr"/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Плічко Валентина Іванівна розшукали,  де заховано їх батька, а мого </a:t>
            </a:r>
            <a:r>
              <a:rPr lang="uk-UA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прапрадідуся</a:t>
            </a:r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Артемова   Івана  Олексійовича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00042"/>
            <a:ext cx="2035983" cy="271464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85728"/>
            <a:ext cx="1988463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428860" y="5429264"/>
            <a:ext cx="3714776" cy="11430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Братська</a:t>
            </a: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могила</a:t>
            </a:r>
          </a:p>
          <a:p>
            <a:pPr lvl="0" algn="ctr"/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село  </a:t>
            </a:r>
            <a:r>
              <a:rPr lang="ru-RU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Цвіткове</a:t>
            </a: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Каменсько</a:t>
            </a: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Дніпровський</a:t>
            </a: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 </a:t>
            </a:r>
          </a:p>
          <a:p>
            <a:pPr lvl="0" algn="ctr"/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Запорізька</a:t>
            </a: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область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lena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" y="0"/>
            <a:ext cx="9141143" cy="6860145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786214" cy="335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357298"/>
            <a:ext cx="2812358" cy="362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00298" y="500042"/>
            <a:ext cx="5838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Сестри   Артемови</a:t>
            </a:r>
            <a:endParaRPr lang="ru-RU" sz="4000" b="1" i="1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4857761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Дитина війни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Ковтун Ніна Іванівна, 1937 р/н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9 травня 2018р м. Перм</a:t>
            </a:r>
          </a:p>
          <a:p>
            <a:endParaRPr lang="uk-UA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514351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Ветеран Великої Вітчизняної війни Плічко Валентина Іванівна,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 1930 – 2009рр.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966</TotalTime>
  <Words>1011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Наталья</cp:lastModifiedBy>
  <cp:revision>34</cp:revision>
  <dcterms:created xsi:type="dcterms:W3CDTF">2020-05-06T10:17:51Z</dcterms:created>
  <dcterms:modified xsi:type="dcterms:W3CDTF">2020-05-11T10:23:37Z</dcterms:modified>
</cp:coreProperties>
</file>