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9EF1-BC12-4625-929F-C700451E17F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EC9-9EE7-4BBD-8CFE-44F20822B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6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9EF1-BC12-4625-929F-C700451E17F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EC9-9EE7-4BBD-8CFE-44F20822B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02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9EF1-BC12-4625-929F-C700451E17F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EC9-9EE7-4BBD-8CFE-44F20822B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0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9EF1-BC12-4625-929F-C700451E17F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EC9-9EE7-4BBD-8CFE-44F20822B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61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9EF1-BC12-4625-929F-C700451E17F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EC9-9EE7-4BBD-8CFE-44F20822B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5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9EF1-BC12-4625-929F-C700451E17F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EC9-9EE7-4BBD-8CFE-44F20822B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2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9EF1-BC12-4625-929F-C700451E17F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EC9-9EE7-4BBD-8CFE-44F20822B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0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9EF1-BC12-4625-929F-C700451E17F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EC9-9EE7-4BBD-8CFE-44F20822B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55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9EF1-BC12-4625-929F-C700451E17F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EC9-9EE7-4BBD-8CFE-44F20822B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8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9EF1-BC12-4625-929F-C700451E17F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EC9-9EE7-4BBD-8CFE-44F20822B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31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9EF1-BC12-4625-929F-C700451E17F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EC9-9EE7-4BBD-8CFE-44F20822B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82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F9EF1-BC12-4625-929F-C700451E17FE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CDEC9-9EE7-4BBD-8CFE-44F20822B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3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484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58817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</a:t>
            </a:r>
            <a:r>
              <a:rPr lang="ru-RU" altLang="ru-RU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ПОКРОВСЬКА РАЙДЕРЖАДМІНІСТРАЦІЯ</a:t>
            </a:r>
            <a:r>
              <a:rPr lang="ru-RU" altLang="ru-RU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ВІДДІЛ ОСВІТИ</a:t>
            </a:r>
            <a:r>
              <a:rPr lang="ru-RU" altLang="ru-RU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КОМУНАЛЬНИЙ ПОЗАШКІЛЬНИЙ НАВЧАЛЬНИЙ ЗАКЛАД «РАЙСЮН»</a:t>
            </a:r>
            <a:r>
              <a:rPr lang="ru-RU" altLang="ru-RU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ПОКРОВСЬКОЇ РАЙРАДИ ДОНЕЦЬКОЇ ОБЛАСТІ</a:t>
            </a:r>
            <a:endParaRPr lang="ru-RU" altLang="ru-RU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ÐÑÑÐ»Ñ, Ð¾ÑÑ, Ð¼ÑÐ´ | ÐÑÐµÐ»Ð¸Ð½Ð°Ñ ÑÐµÐ¼Ð°ÑÐ¸ÐºÐ°, Ð Ð¸ÑÑÐ½ÐºÐ¸ Ð¿ÑÐµÐ», ÐÑÐµÐ»Ð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5625"/>
            <a:ext cx="4762500" cy="35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976731" y="4086413"/>
            <a:ext cx="6096000" cy="2463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</a:pPr>
            <a:r>
              <a:rPr lang="uk-UA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Підготували:</a:t>
            </a:r>
          </a:p>
          <a:p>
            <a:pPr algn="r">
              <a:lnSpc>
                <a:spcPct val="107000"/>
              </a:lnSpc>
            </a:pPr>
            <a:r>
              <a:rPr lang="uk-UA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Вихованці гуртка</a:t>
            </a:r>
            <a:r>
              <a:rPr lang="uk-UA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uk-UA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«Юні бджолярі»</a:t>
            </a:r>
          </a:p>
          <a:p>
            <a:pPr algn="r">
              <a:lnSpc>
                <a:spcPct val="107000"/>
              </a:lnSpc>
            </a:pPr>
            <a:r>
              <a:rPr lang="uk-UA" altLang="ru-RU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Черепанова</a:t>
            </a:r>
            <a:r>
              <a:rPr lang="uk-UA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Діана, </a:t>
            </a:r>
            <a:r>
              <a:rPr lang="uk-UA" altLang="ru-RU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Далиба</a:t>
            </a:r>
            <a:r>
              <a:rPr lang="uk-UA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Аліна</a:t>
            </a:r>
          </a:p>
          <a:p>
            <a:pPr algn="r">
              <a:lnSpc>
                <a:spcPct val="107000"/>
              </a:lnSpc>
            </a:pPr>
            <a:r>
              <a:rPr lang="uk-UA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«Основи біології»</a:t>
            </a:r>
          </a:p>
          <a:p>
            <a:pPr algn="r">
              <a:lnSpc>
                <a:spcPct val="107000"/>
              </a:lnSpc>
            </a:pPr>
            <a:r>
              <a:rPr lang="uk-UA" altLang="ru-RU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Маркеєва</a:t>
            </a:r>
            <a:r>
              <a:rPr lang="uk-UA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Віолетта, </a:t>
            </a:r>
            <a:r>
              <a:rPr lang="uk-UA" altLang="ru-RU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Алексеєва</a:t>
            </a:r>
            <a:r>
              <a:rPr lang="uk-UA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Віолетта</a:t>
            </a:r>
          </a:p>
          <a:p>
            <a:pPr algn="r">
              <a:lnSpc>
                <a:spcPct val="107000"/>
              </a:lnSpc>
            </a:pPr>
            <a:r>
              <a:rPr lang="uk-UA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 гуртка:</a:t>
            </a:r>
            <a:endParaRPr lang="ru-RU" alt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uk-UA" altLang="ru-RU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Ставрієцька</a:t>
            </a:r>
            <a:r>
              <a:rPr lang="uk-UA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Олена Володимирівна </a:t>
            </a:r>
            <a:endParaRPr lang="ru-RU" alt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1172" y="2086962"/>
            <a:ext cx="7792925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Виставка-презентація гурту «Шалена бджілка»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ÐÑÑÐ»Ñ, Ð¾ÑÑ, Ð¼ÑÐ´ | ÐÑÐµÐ»Ð¸Ð½Ð½Ð¾Ðµ Ð¸ÑÐºÑÑÑÑÐ²Ð¾, ÐÑÐµÐ»Ð¸Ð½Ð°Ñ ÑÐµÐ¼Ð°ÑÐ¸ÐºÐ°, ÐÑÐµÐ»Ð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609" y="416538"/>
            <a:ext cx="1704975" cy="157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286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0"/>
            <a:ext cx="12099235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14"/>
          <a:stretch/>
        </p:blipFill>
        <p:spPr>
          <a:xfrm>
            <a:off x="92765" y="-1"/>
            <a:ext cx="5645426" cy="5895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6" y="0"/>
            <a:ext cx="6361044" cy="58959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32311" y="5988290"/>
            <a:ext cx="3299301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Наші досягнення</a:t>
            </a: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4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0"/>
            <a:ext cx="12099235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119269"/>
            <a:ext cx="7595152" cy="59183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67770" y="562025"/>
            <a:ext cx="3344377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Дякую за увагу!</a:t>
            </a:r>
            <a:endParaRPr lang="ru-RU" sz="36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3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0"/>
            <a:ext cx="12099235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58" y="96077"/>
            <a:ext cx="9554818" cy="66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3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0"/>
            <a:ext cx="12099235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0"/>
            <a:ext cx="7527236" cy="61092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22" y="0"/>
            <a:ext cx="4439478" cy="61092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34316" y="6109252"/>
            <a:ext cx="4218206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Банер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роб</a:t>
            </a:r>
            <a:r>
              <a:rPr lang="uk-UA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іт гуртка</a:t>
            </a:r>
            <a:endParaRPr lang="ru-RU" sz="36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8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0"/>
            <a:ext cx="12099235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104774"/>
            <a:ext cx="7474226" cy="55671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t="8322" r="31327"/>
          <a:stretch/>
        </p:blipFill>
        <p:spPr>
          <a:xfrm>
            <a:off x="7712765" y="104775"/>
            <a:ext cx="4068417" cy="55671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15236" y="5876268"/>
            <a:ext cx="5848524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Календарі </a:t>
            </a:r>
            <a:r>
              <a:rPr lang="uk-UA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бджолярських</a:t>
            </a:r>
            <a:r>
              <a:rPr lang="uk-UA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справ</a:t>
            </a: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8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0"/>
            <a:ext cx="12099235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8"/>
          <a:stretch/>
        </p:blipFill>
        <p:spPr>
          <a:xfrm>
            <a:off x="92765" y="0"/>
            <a:ext cx="5625547" cy="5429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7239000" cy="5429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09887" y="5701920"/>
            <a:ext cx="8344272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 спостережень за бджолиною сім’єю</a:t>
            </a: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6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0"/>
            <a:ext cx="12099235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46"/>
          <a:stretch/>
        </p:blipFill>
        <p:spPr>
          <a:xfrm>
            <a:off x="92764" y="118026"/>
            <a:ext cx="6162261" cy="6123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9" r="10823"/>
          <a:stretch/>
        </p:blipFill>
        <p:spPr>
          <a:xfrm>
            <a:off x="6440556" y="0"/>
            <a:ext cx="4744279" cy="54292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36019" y="5559874"/>
            <a:ext cx="4061176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Дослідницькі роботи</a:t>
            </a: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9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0"/>
            <a:ext cx="12099235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-1"/>
            <a:ext cx="6758609" cy="57381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3"/>
          <a:stretch/>
        </p:blipFill>
        <p:spPr>
          <a:xfrm>
            <a:off x="6957392" y="132522"/>
            <a:ext cx="4253947" cy="56056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72069" y="5942942"/>
            <a:ext cx="6529736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Матеріали про участь у конкурсах</a:t>
            </a: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31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0"/>
            <a:ext cx="12099235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95" y="0"/>
            <a:ext cx="9501810" cy="63477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46694" y="6237478"/>
            <a:ext cx="409746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Наші творчі </a:t>
            </a:r>
            <a:r>
              <a:rPr lang="uk-UA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роботи:</a:t>
            </a: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0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0"/>
            <a:ext cx="12099235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63" y="596348"/>
            <a:ext cx="7239000" cy="5429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7" y="596348"/>
            <a:ext cx="40767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17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64</Words>
  <Application>Microsoft Office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коля</dc:creator>
  <cp:lastModifiedBy>коля</cp:lastModifiedBy>
  <cp:revision>8</cp:revision>
  <dcterms:created xsi:type="dcterms:W3CDTF">2020-10-08T06:22:44Z</dcterms:created>
  <dcterms:modified xsi:type="dcterms:W3CDTF">2020-10-08T07:22:50Z</dcterms:modified>
</cp:coreProperties>
</file>