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80" r:id="rId1"/>
    <p:sldMasterId id="2147488944" r:id="rId2"/>
    <p:sldMasterId id="2147489100" r:id="rId3"/>
    <p:sldMasterId id="2147489101" r:id="rId4"/>
    <p:sldMasterId id="2147489102" r:id="rId5"/>
    <p:sldMasterId id="2147489103" r:id="rId6"/>
  </p:sldMasterIdLst>
  <p:sldIdLst>
    <p:sldId id="342" r:id="rId7"/>
    <p:sldId id="305" r:id="rId8"/>
    <p:sldId id="343" r:id="rId9"/>
    <p:sldId id="344" r:id="rId10"/>
    <p:sldId id="300" r:id="rId11"/>
    <p:sldId id="335" r:id="rId12"/>
    <p:sldId id="290" r:id="rId13"/>
    <p:sldId id="311" r:id="rId14"/>
    <p:sldId id="312" r:id="rId15"/>
    <p:sldId id="313" r:id="rId16"/>
    <p:sldId id="314" r:id="rId17"/>
    <p:sldId id="349" r:id="rId18"/>
    <p:sldId id="350" r:id="rId19"/>
    <p:sldId id="347" r:id="rId20"/>
    <p:sldId id="338" r:id="rId21"/>
    <p:sldId id="315" r:id="rId22"/>
    <p:sldId id="333" r:id="rId23"/>
    <p:sldId id="348" r:id="rId24"/>
  </p:sldIdLst>
  <p:sldSz cx="9144000" cy="6858000" type="screen4x3"/>
  <p:notesSz cx="6858000" cy="9144000"/>
  <p:custDataLst>
    <p:tags r:id="rId25"/>
  </p:custDataLst>
  <p:defaultTextStyle>
    <a:defPPr algn="l" rtl="0" eaLnBrk="1" hangingPunct="1">
      <a:defRPr kumimoji="0" lang="en-US" alt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>
        <a:solidFill>
          <a:schemeClr val="tx1"/>
        </a:solidFill>
        <a:latin typeface="Arial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>
        <a:solidFill>
          <a:schemeClr val="tx1"/>
        </a:solidFill>
        <a:latin typeface="Arial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>
        <a:solidFill>
          <a:schemeClr val="tx1"/>
        </a:solidFill>
        <a:latin typeface="Arial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>
        <a:solidFill>
          <a:schemeClr val="tx1"/>
        </a:solidFill>
        <a:latin typeface="Arial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>
        <a:solidFill>
          <a:schemeClr val="tx1"/>
        </a:solidFill>
        <a:latin typeface="Arial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/>
            </a:lvl1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04040"/>
              </a:buClr>
              <a:buSzTx/>
              <a:buFontTx/>
              <a:buNone/>
              <a:defRPr/>
            </a:pPr>
            <a:r>
              <a:rPr kumimoji="0" lang="uk-UA" sz="1800" b="0" i="0" u="none" strike="noStrike" kern="1200" cap="none" spc="0" normalizeH="0" baseline="0" noProof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Клацніть піктограму, щоб додати зображення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None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18" Type="http://schemas.openxmlformats.org/officeDocument/2006/relationships/image" Target="../media/image7.jpeg"/><Relationship Id="rId26" Type="http://schemas.openxmlformats.org/officeDocument/2006/relationships/image" Target="../media/image15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0.jpeg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17" Type="http://schemas.openxmlformats.org/officeDocument/2006/relationships/image" Target="../media/image6.jpeg"/><Relationship Id="rId25" Type="http://schemas.openxmlformats.org/officeDocument/2006/relationships/image" Target="../media/image14.jpeg"/><Relationship Id="rId33" Type="http://schemas.openxmlformats.org/officeDocument/2006/relationships/image" Target="../media/image2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jpeg"/><Relationship Id="rId20" Type="http://schemas.openxmlformats.org/officeDocument/2006/relationships/image" Target="../media/image9.jpeg"/><Relationship Id="rId29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24" Type="http://schemas.openxmlformats.org/officeDocument/2006/relationships/image" Target="../media/image13.jpeg"/><Relationship Id="rId32" Type="http://schemas.openxmlformats.org/officeDocument/2006/relationships/image" Target="../media/image21.jpe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jpeg"/><Relationship Id="rId23" Type="http://schemas.openxmlformats.org/officeDocument/2006/relationships/image" Target="../media/image12.jpeg"/><Relationship Id="rId28" Type="http://schemas.openxmlformats.org/officeDocument/2006/relationships/image" Target="../media/image17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8.jpeg"/><Relationship Id="rId31" Type="http://schemas.openxmlformats.org/officeDocument/2006/relationships/image" Target="../media/image20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Relationship Id="rId22" Type="http://schemas.openxmlformats.org/officeDocument/2006/relationships/image" Target="../media/image11.jpeg"/><Relationship Id="rId27" Type="http://schemas.openxmlformats.org/officeDocument/2006/relationships/image" Target="../media/image16.jpeg"/><Relationship Id="rId30" Type="http://schemas.openxmlformats.org/officeDocument/2006/relationships/image" Target="../media/image19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18" Type="http://schemas.openxmlformats.org/officeDocument/2006/relationships/image" Target="../media/image16.jpeg"/><Relationship Id="rId26" Type="http://schemas.openxmlformats.org/officeDocument/2006/relationships/image" Target="../media/image25.jpeg"/><Relationship Id="rId3" Type="http://schemas.openxmlformats.org/officeDocument/2006/relationships/image" Target="../media/image1.jpeg"/><Relationship Id="rId21" Type="http://schemas.openxmlformats.org/officeDocument/2006/relationships/image" Target="../media/image19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17" Type="http://schemas.openxmlformats.org/officeDocument/2006/relationships/image" Target="../media/image15.jpeg"/><Relationship Id="rId25" Type="http://schemas.openxmlformats.org/officeDocument/2006/relationships/image" Target="../media/image24.jpeg"/><Relationship Id="rId2" Type="http://schemas.openxmlformats.org/officeDocument/2006/relationships/theme" Target="../theme/theme3.xml"/><Relationship Id="rId16" Type="http://schemas.openxmlformats.org/officeDocument/2006/relationships/image" Target="../media/image14.jpeg"/><Relationship Id="rId20" Type="http://schemas.openxmlformats.org/officeDocument/2006/relationships/image" Target="../media/image18.jpeg"/><Relationship Id="rId29" Type="http://schemas.openxmlformats.org/officeDocument/2006/relationships/image" Target="../media/image28.jpe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24" Type="http://schemas.openxmlformats.org/officeDocument/2006/relationships/image" Target="../media/image22.jpe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23" Type="http://schemas.openxmlformats.org/officeDocument/2006/relationships/image" Target="../media/image21.jpeg"/><Relationship Id="rId28" Type="http://schemas.openxmlformats.org/officeDocument/2006/relationships/image" Target="../media/image27.jpeg"/><Relationship Id="rId10" Type="http://schemas.openxmlformats.org/officeDocument/2006/relationships/image" Target="../media/image8.jpeg"/><Relationship Id="rId19" Type="http://schemas.openxmlformats.org/officeDocument/2006/relationships/image" Target="../media/image17.jpeg"/><Relationship Id="rId31" Type="http://schemas.openxmlformats.org/officeDocument/2006/relationships/image" Target="../media/image30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Relationship Id="rId22" Type="http://schemas.openxmlformats.org/officeDocument/2006/relationships/image" Target="../media/image20.jpeg"/><Relationship Id="rId27" Type="http://schemas.openxmlformats.org/officeDocument/2006/relationships/image" Target="../media/image26.jpeg"/><Relationship Id="rId30" Type="http://schemas.openxmlformats.org/officeDocument/2006/relationships/image" Target="../media/image29.jpeg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0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1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FEE6F"/>
            </a:gs>
            <a:gs pos="88000">
              <a:srgbClr val="81AD3C"/>
            </a:gs>
            <a:gs pos="100000">
              <a:srgbClr val="81AD3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34"/>
          <p:cNvGrpSpPr/>
          <p:nvPr/>
        </p:nvGrpSpPr>
        <p:grpSpPr>
          <a:xfrm>
            <a:off x="0" y="0"/>
            <a:ext cx="9251950" cy="6858000"/>
            <a:chOff x="-9" y="-16"/>
            <a:chExt cx="9252346" cy="6858038"/>
          </a:xfrm>
        </p:grpSpPr>
        <p:grpSp>
          <p:nvGrpSpPr>
            <p:cNvPr id="1032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pic>
            <p:nvPicPr>
              <p:cNvPr id="1052" name="Group 121"/>
              <p:cNvPicPr/>
              <p:nvPr/>
            </p:nvPicPr>
            <p:blipFill>
              <a:blip r:embed="rId12" cstate="print"/>
              <a:stretch>
                <a:fillRect/>
              </a:stretch>
            </p:blipFill>
            <p:spPr>
              <a:xfrm>
                <a:off x="-97550" y="24368"/>
                <a:ext cx="1548450" cy="1530105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pic>
            <p:nvPicPr>
              <p:cNvPr id="1053" name="Group 142"/>
              <p:cNvPicPr/>
              <p:nvPr/>
            </p:nvPicPr>
            <p:blipFill>
              <a:blip r:embed="rId13" cstate="print"/>
              <a:stretch>
                <a:fillRect/>
              </a:stretch>
            </p:blipFill>
            <p:spPr>
              <a:xfrm>
                <a:off x="48761" y="1304535"/>
                <a:ext cx="1457006" cy="1450856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pic>
            <p:nvPicPr>
              <p:cNvPr id="1054" name="Group 147"/>
              <p:cNvPicPr/>
              <p:nvPr/>
            </p:nvPicPr>
            <p:blipFill>
              <a:blip r:embed="rId14" cstate="print"/>
              <a:stretch>
                <a:fillRect/>
              </a:stretch>
            </p:blipFill>
            <p:spPr>
              <a:xfrm>
                <a:off x="54857" y="4175767"/>
                <a:ext cx="1548450" cy="1578873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pic>
            <p:nvPicPr>
              <p:cNvPr id="1055" name="Group 172"/>
              <p:cNvPicPr/>
              <p:nvPr/>
            </p:nvPicPr>
            <p:blipFill>
              <a:blip r:embed="rId15" cstate="print"/>
              <a:stretch>
                <a:fillRect/>
              </a:stretch>
            </p:blipFill>
            <p:spPr>
              <a:xfrm>
                <a:off x="7333792" y="-18304"/>
                <a:ext cx="1841071" cy="1889771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pic>
            <p:nvPicPr>
              <p:cNvPr id="1056" name="Group 177"/>
              <p:cNvPicPr/>
              <p:nvPr/>
            </p:nvPicPr>
            <p:blipFill>
              <a:blip r:embed="rId16" cstate="print"/>
              <a:stretch>
                <a:fillRect/>
              </a:stretch>
            </p:blipFill>
            <p:spPr>
              <a:xfrm>
                <a:off x="7242348" y="3346706"/>
                <a:ext cx="1908130" cy="1889771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pic>
            <p:nvPicPr>
              <p:cNvPr id="1057" name="Group 182"/>
              <p:cNvPicPr/>
              <p:nvPr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7455717" y="4949963"/>
                <a:ext cx="1670375" cy="1670313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</p:grpSp>
        <p:grpSp>
          <p:nvGrpSpPr>
            <p:cNvPr id="1033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pic>
            <p:nvPicPr>
              <p:cNvPr id="1043" name="Group 32"/>
              <p:cNvPicPr/>
              <p:nvPr/>
            </p:nvPicPr>
            <p:blipFill>
              <a:blip r:embed="rId18" cstate="print"/>
              <a:stretch>
                <a:fillRect/>
              </a:stretch>
            </p:blipFill>
            <p:spPr>
              <a:xfrm>
                <a:off x="48761" y="42656"/>
                <a:ext cx="1645990" cy="1658121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pic>
            <p:nvPicPr>
              <p:cNvPr id="1044" name="Group 48"/>
              <p:cNvPicPr/>
              <p:nvPr/>
            </p:nvPicPr>
            <p:blipFill>
              <a:blip r:embed="rId19" cstate="print"/>
              <a:stretch>
                <a:fillRect/>
              </a:stretch>
            </p:blipFill>
            <p:spPr>
              <a:xfrm>
                <a:off x="7443525" y="432802"/>
                <a:ext cx="1133904" cy="1194823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sp>
            <p:nvSpPr>
              <p:cNvPr id="1045" name="Freeform 73"/>
              <p:cNvSpPr/>
              <p:nvPr/>
            </p:nvSpPr>
            <p:spPr bwMode="auto">
              <a:xfrm rot="1542474">
                <a:off x="7058318" y="3703642"/>
                <a:ext cx="1588" cy="15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pic>
            <p:nvPicPr>
              <p:cNvPr id="1046" name="Group 63"/>
              <p:cNvPicPr/>
              <p:nvPr/>
            </p:nvPicPr>
            <p:blipFill>
              <a:blip r:embed="rId20" cstate="print"/>
              <a:stretch>
                <a:fillRect/>
              </a:stretch>
            </p:blipFill>
            <p:spPr>
              <a:xfrm>
                <a:off x="7809301" y="4194055"/>
                <a:ext cx="1200963" cy="1213111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pic>
            <p:nvPicPr>
              <p:cNvPr id="1047" name="Group 87"/>
              <p:cNvPicPr/>
              <p:nvPr/>
            </p:nvPicPr>
            <p:blipFill>
              <a:blip r:embed="rId21" cstate="print"/>
              <a:stretch>
                <a:fillRect/>
              </a:stretch>
            </p:blipFill>
            <p:spPr>
              <a:xfrm>
                <a:off x="-73164" y="5260861"/>
                <a:ext cx="1335081" cy="1670313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pic>
            <p:nvPicPr>
              <p:cNvPr id="1048" name="Group 92"/>
              <p:cNvPicPr/>
              <p:nvPr/>
            </p:nvPicPr>
            <p:blipFill>
              <a:blip r:embed="rId22" cstate="print"/>
              <a:stretch>
                <a:fillRect/>
              </a:stretch>
            </p:blipFill>
            <p:spPr>
              <a:xfrm>
                <a:off x="-73164" y="2773679"/>
                <a:ext cx="1079038" cy="1444760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pic>
            <p:nvPicPr>
              <p:cNvPr id="1049" name="Group 97"/>
              <p:cNvPicPr/>
              <p:nvPr/>
            </p:nvPicPr>
            <p:blipFill>
              <a:blip r:embed="rId23" cstate="print"/>
              <a:stretch>
                <a:fillRect/>
              </a:stretch>
            </p:blipFill>
            <p:spPr>
              <a:xfrm>
                <a:off x="4803844" y="5632719"/>
                <a:ext cx="1895937" cy="1298455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pic>
            <p:nvPicPr>
              <p:cNvPr id="1050" name="Group 102"/>
              <p:cNvPicPr/>
              <p:nvPr/>
            </p:nvPicPr>
            <p:blipFill>
              <a:blip r:embed="rId24" cstate="print"/>
              <a:stretch>
                <a:fillRect/>
              </a:stretch>
            </p:blipFill>
            <p:spPr>
              <a:xfrm>
                <a:off x="7803205" y="1481320"/>
                <a:ext cx="1383851" cy="1773946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pic>
            <p:nvPicPr>
              <p:cNvPr id="1051" name="Group 112"/>
              <p:cNvPicPr/>
              <p:nvPr/>
            </p:nvPicPr>
            <p:blipFill>
              <a:blip r:embed="rId25" cstate="print"/>
              <a:stretch>
                <a:fillRect/>
              </a:stretch>
            </p:blipFill>
            <p:spPr>
              <a:xfrm>
                <a:off x="7681279" y="5900945"/>
                <a:ext cx="1371659" cy="999750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</p:grpSp>
        <p:grpSp>
          <p:nvGrpSpPr>
            <p:cNvPr id="1034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pic>
            <p:nvPicPr>
              <p:cNvPr id="1035" name="Group 129"/>
              <p:cNvPicPr/>
              <p:nvPr/>
            </p:nvPicPr>
            <p:blipFill>
              <a:blip r:embed="rId26" cstate="print"/>
              <a:stretch>
                <a:fillRect/>
              </a:stretch>
            </p:blipFill>
            <p:spPr>
              <a:xfrm>
                <a:off x="7656895" y="2779776"/>
                <a:ext cx="1438718" cy="3444259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pic>
            <p:nvPicPr>
              <p:cNvPr id="1036" name="Group 134"/>
              <p:cNvPicPr/>
              <p:nvPr/>
            </p:nvPicPr>
            <p:blipFill>
              <a:blip r:embed="rId27" cstate="print"/>
              <a:stretch>
                <a:fillRect/>
              </a:stretch>
            </p:blipFill>
            <p:spPr>
              <a:xfrm>
                <a:off x="6913151" y="5803408"/>
                <a:ext cx="1115616" cy="1060710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pic>
            <p:nvPicPr>
              <p:cNvPr id="1037" name="Group 154"/>
              <p:cNvPicPr/>
              <p:nvPr/>
            </p:nvPicPr>
            <p:blipFill>
              <a:blip r:embed="rId28" cstate="print"/>
              <a:stretch>
                <a:fillRect/>
              </a:stretch>
            </p:blipFill>
            <p:spPr>
              <a:xfrm>
                <a:off x="6541279" y="1005830"/>
                <a:ext cx="1670375" cy="1621545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pic>
            <p:nvPicPr>
              <p:cNvPr id="1038" name="Group 164"/>
              <p:cNvPicPr/>
              <p:nvPr/>
            </p:nvPicPr>
            <p:blipFill>
              <a:blip r:embed="rId29" cstate="print"/>
              <a:stretch>
                <a:fillRect/>
              </a:stretch>
            </p:blipFill>
            <p:spPr>
              <a:xfrm>
                <a:off x="8126307" y="3742949"/>
                <a:ext cx="957113" cy="853445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pic>
            <p:nvPicPr>
              <p:cNvPr id="1039" name="Group 48"/>
              <p:cNvPicPr/>
              <p:nvPr/>
            </p:nvPicPr>
            <p:blipFill>
              <a:blip r:embed="rId30" cstate="print"/>
              <a:stretch>
                <a:fillRect/>
              </a:stretch>
            </p:blipFill>
            <p:spPr>
              <a:xfrm>
                <a:off x="-9" y="688836"/>
                <a:ext cx="1310696" cy="1505720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pic>
            <p:nvPicPr>
              <p:cNvPr id="1040" name="Group 53"/>
              <p:cNvPicPr/>
              <p:nvPr/>
            </p:nvPicPr>
            <p:blipFill>
              <a:blip r:embed="rId31" cstate="print"/>
              <a:stretch>
                <a:fillRect/>
              </a:stretch>
            </p:blipFill>
            <p:spPr>
              <a:xfrm>
                <a:off x="-9" y="4273304"/>
                <a:ext cx="1194867" cy="1365512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pic>
            <p:nvPicPr>
              <p:cNvPr id="1041" name="Group 58"/>
              <p:cNvPicPr/>
              <p:nvPr/>
            </p:nvPicPr>
            <p:blipFill>
              <a:blip r:embed="rId32" cstate="print"/>
              <a:stretch>
                <a:fillRect/>
              </a:stretch>
            </p:blipFill>
            <p:spPr>
              <a:xfrm>
                <a:off x="7364274" y="-16"/>
                <a:ext cx="1268022" cy="987558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pic>
            <p:nvPicPr>
              <p:cNvPr id="1042" name="Group 63"/>
              <p:cNvPicPr/>
              <p:nvPr/>
            </p:nvPicPr>
            <p:blipFill>
              <a:blip r:embed="rId33" cstate="print"/>
              <a:stretch>
                <a:fillRect/>
              </a:stretch>
            </p:blipFill>
            <p:spPr>
              <a:xfrm>
                <a:off x="8321387" y="987542"/>
                <a:ext cx="822995" cy="1066806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</p:grp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1009650" y="676275"/>
            <a:ext cx="7124700" cy="9239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200" b="0" i="0" u="none" kern="1200">
                <a:solidFill>
                  <a:srgbClr val="404040"/>
                </a:solidFill>
                <a:latin typeface="+mj-lt"/>
                <a:ea typeface="Trebuchet MS" pitchFamily="34" charset="0"/>
                <a:cs typeface="Trebuchet M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3200">
                <a:solidFill>
                  <a:srgbClr val="404040"/>
                </a:solidFill>
                <a:latin typeface="Verdana" pitchFamily="34" charset="0"/>
                <a:ea typeface="Trebuchet MS" pitchFamily="34" charset="0"/>
                <a:cs typeface="Trebuchet MS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3200">
                <a:solidFill>
                  <a:srgbClr val="404040"/>
                </a:solidFill>
                <a:latin typeface="Verdana" pitchFamily="34" charset="0"/>
                <a:ea typeface="Trebuchet MS" pitchFamily="34" charset="0"/>
                <a:cs typeface="Trebuchet MS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3200">
                <a:solidFill>
                  <a:srgbClr val="404040"/>
                </a:solidFill>
                <a:latin typeface="Verdana" pitchFamily="34" charset="0"/>
                <a:ea typeface="Trebuchet MS" pitchFamily="34" charset="0"/>
                <a:cs typeface="Trebuchet MS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3200">
                <a:solidFill>
                  <a:srgbClr val="404040"/>
                </a:solidFill>
                <a:latin typeface="Verdana" pitchFamily="34" charset="0"/>
                <a:ea typeface="Trebuchet MS" pitchFamily="34" charset="0"/>
                <a:cs typeface="Trebuchet MS" pitchFamily="34" charset="0"/>
              </a:defRPr>
            </a:lvl5pPr>
            <a:lvl6pPr eaLnBrk="1" hangingPunct="1">
              <a:defRPr lang="en-US" altLang="en-US">
                <a:solidFill>
                  <a:schemeClr val="tx2"/>
                </a:solidFill>
              </a:defRPr>
            </a:lvl6pPr>
            <a:lvl7pPr eaLnBrk="1" hangingPunct="1">
              <a:defRPr lang="en-US" altLang="en-US">
                <a:solidFill>
                  <a:schemeClr val="tx2"/>
                </a:solidFill>
              </a:defRPr>
            </a:lvl7pPr>
            <a:lvl8pPr eaLnBrk="1" hangingPunct="1">
              <a:defRPr lang="en-US" altLang="en-US">
                <a:solidFill>
                  <a:schemeClr val="tx2"/>
                </a:solidFill>
              </a:defRPr>
            </a:lvl8pPr>
            <a:lvl9pPr eaLnBrk="1" hangingPunct="1">
              <a:defRPr lang="en-US" altLang="en-US">
                <a:solidFill>
                  <a:schemeClr val="tx2"/>
                </a:solidFill>
              </a:defRPr>
            </a:lvl9pPr>
          </a:lstStyle>
          <a:p>
            <a:pPr lvl="0"/>
            <a:r>
              <a:t>Зразок заголовка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1009650" y="1806575"/>
            <a:ext cx="7124700" cy="40528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04040"/>
              </a:buClr>
              <a:buSzTx/>
              <a:buFont typeface="Wingdings 2" pitchFamily="18" charset="2"/>
              <a:buChar char=""/>
              <a:defRPr kumimoji="0" lang="en-US" altLang="en-US" sz="1800" b="0" i="0" u="none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04040"/>
              </a:buClr>
              <a:buSzTx/>
              <a:buFont typeface="Wingdings 2" pitchFamily="18" charset="2"/>
              <a:buChar char=""/>
              <a:defRPr kumimoji="0" lang="en-US" altLang="en-US" sz="1600" b="0" i="0" u="none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04040"/>
              </a:buClr>
              <a:buSzTx/>
              <a:buFont typeface="Wingdings 2" pitchFamily="18" charset="2"/>
              <a:buChar char=""/>
              <a:defRPr kumimoji="0" lang="en-US" altLang="en-US" sz="1400" b="0" i="0" u="none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04040"/>
              </a:buClr>
              <a:buSzTx/>
              <a:buFont typeface="Wingdings 2" pitchFamily="18" charset="2"/>
              <a:buChar char=""/>
              <a:defRPr kumimoji="0" lang="en-US" altLang="en-US" sz="1200" b="0" i="0" u="none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04040"/>
              </a:buClr>
              <a:buSzTx/>
              <a:buFont typeface="Wingdings 2" pitchFamily="18" charset="2"/>
              <a:buChar char=""/>
              <a:defRPr kumimoji="0" lang="en-US" altLang="en-US" sz="1200" b="0" i="0" u="none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Зразок тексту</a:t>
            </a:r>
          </a:p>
          <a:p>
            <a:pPr lvl="1"/>
            <a:r>
              <a:t>Другий рівень</a:t>
            </a:r>
          </a:p>
          <a:p>
            <a:pPr lvl="2"/>
            <a:r>
              <a:t>Третій рівень</a:t>
            </a:r>
          </a:p>
          <a:p>
            <a:pPr lvl="3"/>
            <a:r>
              <a:t>Четвертий рівень</a:t>
            </a:r>
          </a:p>
          <a:p>
            <a:pPr lvl="4"/>
            <a:r>
              <a:t>П'ятий рівень</a:t>
            </a:r>
          </a:p>
        </p:txBody>
      </p:sp>
      <p:sp>
        <p:nvSpPr>
          <p:cNvPr id="1029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13" y="5951538"/>
            <a:ext cx="2133600" cy="365125"/>
          </a:xfrm>
          <a:prstGeom prst="rect">
            <a:avLst/>
          </a:prstGeom>
        </p:spPr>
        <p:txBody>
          <a:bodyPr rtlCol="0" anchor="b" anchorCtr="0">
            <a:noAutofit/>
          </a:bodyPr>
          <a:lstStyle>
            <a:defPPr>
              <a:defRPr lang="en-US"/>
            </a:defPPr>
            <a:lvl1pPr mar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 eaLnBrk="1" hangingPunct="1"/>
            <a:endParaRPr lang="ru-RU" altLang="en-US" sz="900">
              <a:solidFill>
                <a:srgbClr val="404040"/>
              </a:solidFill>
            </a:endParaRPr>
          </a:p>
        </p:txBody>
      </p:sp>
      <p:sp>
        <p:nvSpPr>
          <p:cNvPr id="103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1100" y="5951538"/>
            <a:ext cx="5256213" cy="365125"/>
          </a:xfrm>
          <a:prstGeom prst="rect">
            <a:avLst/>
          </a:prstGeom>
        </p:spPr>
        <p:txBody>
          <a:bodyPr rtlCol="0" anchor="b" anchorCtr="0">
            <a:noAutofit/>
          </a:bodyPr>
          <a:lstStyle>
            <a:defPPr>
              <a:defRPr lang="en-US"/>
            </a:defPPr>
            <a:lvl1pPr mar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/>
            <a:endParaRPr lang="ru-RU" altLang="en-US" sz="900">
              <a:solidFill>
                <a:srgbClr val="404040"/>
              </a:solidFill>
            </a:endParaRPr>
          </a:p>
        </p:txBody>
      </p:sp>
      <p:sp>
        <p:nvSpPr>
          <p:cNvPr id="103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088" y="5951538"/>
            <a:ext cx="608012" cy="365125"/>
          </a:xfrm>
          <a:prstGeom prst="rect">
            <a:avLst/>
          </a:prstGeom>
        </p:spPr>
        <p:txBody>
          <a:bodyPr rtlCol="0" anchor="b" anchorCtr="0">
            <a:noAutofit/>
          </a:bodyPr>
          <a:lstStyle>
            <a:defPPr>
              <a:defRPr lang="en-US"/>
            </a:defPPr>
            <a:lvl1pPr mar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/>
            <a:fld id="{A1E55BAF-52D4-412E-BE1E-5E3AB391780E}" type="slidenum">
              <a:rPr lang="ru-RU" altLang="en-US">
                <a:solidFill>
                  <a:srgbClr val="404040"/>
                </a:solidFill>
              </a:rPr>
              <a:pPr marL="0" lvl="0" indent="0" eaLnBrk="1" hangingPunct="1"/>
              <a:t>‹#›</a:t>
            </a:fld>
            <a:endParaRPr lang="ru-RU" altLang="en-US">
              <a:solidFill>
                <a:srgbClr val="40404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104" r:id="rId1"/>
    <p:sldLayoutId id="2147489105" r:id="rId2"/>
    <p:sldLayoutId id="2147489106" r:id="rId3"/>
    <p:sldLayoutId id="2147489107" r:id="rId4"/>
    <p:sldLayoutId id="2147489108" r:id="rId5"/>
    <p:sldLayoutId id="2147489109" r:id="rId6"/>
    <p:sldLayoutId id="2147489110" r:id="rId7"/>
    <p:sldLayoutId id="2147489111" r:id="rId8"/>
    <p:sldLayoutId id="2147489113" r:id="rId9"/>
    <p:sldLayoutId id="2147489114" r:id="rId10"/>
  </p:sldLayoutIdLst>
  <p:transition/>
  <p:txStyles>
    <p:titleStyle>
      <a:lvl1pPr marL="0" indent="0" algn="l" defTabSz="4572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3200" b="0" i="0" u="none" kern="1200">
          <a:solidFill>
            <a:srgbClr val="404040"/>
          </a:solidFill>
          <a:latin typeface="+mj-lt"/>
          <a:ea typeface="Trebuchet MS" pitchFamily="34" charset="0"/>
          <a:cs typeface="Trebuchet M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lnSpc>
          <a:spcPct val="100000"/>
        </a:lnSpc>
        <a:spcBef>
          <a:spcPct val="20000"/>
        </a:spcBef>
        <a:spcAft>
          <a:spcPts val="600"/>
        </a:spcAft>
        <a:buClr>
          <a:srgbClr val="404040"/>
        </a:buClr>
        <a:buSzTx/>
        <a:buFont typeface="Wingdings 2" pitchFamily="18" charset="2"/>
        <a:buChar char=""/>
        <a:defRPr kumimoji="0" sz="1800" b="0" i="0" u="none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100000"/>
        </a:lnSpc>
        <a:spcBef>
          <a:spcPct val="20000"/>
        </a:spcBef>
        <a:spcAft>
          <a:spcPts val="600"/>
        </a:spcAft>
        <a:buClr>
          <a:srgbClr val="404040"/>
        </a:buClr>
        <a:buSzTx/>
        <a:buFont typeface="Wingdings 2" pitchFamily="18" charset="2"/>
        <a:buChar char=""/>
        <a:defRPr kumimoji="0" sz="1600" b="0" i="0" u="none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100000"/>
        </a:lnSpc>
        <a:spcBef>
          <a:spcPct val="20000"/>
        </a:spcBef>
        <a:spcAft>
          <a:spcPts val="600"/>
        </a:spcAft>
        <a:buClr>
          <a:srgbClr val="404040"/>
        </a:buClr>
        <a:buSzTx/>
        <a:buFont typeface="Wingdings 2" pitchFamily="18" charset="2"/>
        <a:buChar char=""/>
        <a:defRPr kumimoji="0" sz="1400" b="0" i="0" u="none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100000"/>
        </a:lnSpc>
        <a:spcBef>
          <a:spcPct val="20000"/>
        </a:spcBef>
        <a:spcAft>
          <a:spcPts val="600"/>
        </a:spcAft>
        <a:buClr>
          <a:srgbClr val="404040"/>
        </a:buClr>
        <a:buSzTx/>
        <a:buFont typeface="Wingdings 2" pitchFamily="18" charset="2"/>
        <a:buChar char=""/>
        <a:defRPr kumimoji="0" sz="1200" b="0" i="0" u="none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100000"/>
        </a:lnSpc>
        <a:spcBef>
          <a:spcPct val="20000"/>
        </a:spcBef>
        <a:spcAft>
          <a:spcPts val="600"/>
        </a:spcAft>
        <a:buClr>
          <a:srgbClr val="404040"/>
        </a:buClr>
        <a:buSzTx/>
        <a:buFont typeface="Wingdings 2" pitchFamily="18" charset="2"/>
        <a:buChar char=""/>
        <a:defRPr kumimoji="0" sz="1200" b="0" i="0" u="none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4572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4572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4572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4572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2F35F"/>
            </a:gs>
            <a:gs pos="62000">
              <a:srgbClr val="92BE3F"/>
            </a:gs>
            <a:gs pos="100000">
              <a:srgbClr val="80A33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41"/>
          <p:cNvGrpSpPr/>
          <p:nvPr/>
        </p:nvGrpSpPr>
        <p:grpSpPr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2059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08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2094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>
                  <a:noAutofit/>
                </a:bodyPr>
                <a:lstStyle>
                  <a:lvl1pPr marL="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1pPr>
                  <a:lvl2pPr marL="4572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2pPr>
                  <a:lvl3pPr marL="9144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3pPr>
                  <a:lvl4pPr marL="13716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4pPr>
                  <a:lvl5pPr marL="18288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5pPr>
                </a:lstStyle>
                <a:p>
                  <a:pPr marL="0" lvl="0" indent="0" algn="ctr" eaLnBrk="1" hangingPunct="1"/>
                  <a:endParaRPr>
                    <a:solidFill>
                      <a:srgbClr val="FFFFFF"/>
                    </a:solidFill>
                    <a:latin typeface="Century Gothic" pitchFamily="34" charset="0"/>
                  </a:endParaRPr>
                </a:p>
              </p:txBody>
            </p:sp>
            <p:sp>
              <p:nvSpPr>
                <p:cNvPr id="2095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>
                  <a:noAutofit/>
                </a:bodyPr>
                <a:lstStyle>
                  <a:lvl1pPr marL="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1pPr>
                  <a:lvl2pPr marL="4572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2pPr>
                  <a:lvl3pPr marL="9144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3pPr>
                  <a:lvl4pPr marL="13716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4pPr>
                  <a:lvl5pPr marL="18288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5pPr>
                </a:lstStyle>
                <a:p>
                  <a:pPr marL="0" lvl="0" indent="0" algn="ctr" eaLnBrk="1" hangingPunct="1"/>
                  <a:endParaRPr>
                    <a:solidFill>
                      <a:srgbClr val="FFFFFF"/>
                    </a:solidFill>
                    <a:latin typeface="Century Gothic" pitchFamily="34" charset="0"/>
                  </a:endParaRPr>
                </a:p>
              </p:txBody>
            </p:sp>
            <p:sp>
              <p:nvSpPr>
                <p:cNvPr id="2096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>
                  <a:noAutofit/>
                </a:bodyPr>
                <a:lstStyle>
                  <a:lvl1pPr marL="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1pPr>
                  <a:lvl2pPr marL="4572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2pPr>
                  <a:lvl3pPr marL="9144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3pPr>
                  <a:lvl4pPr marL="13716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4pPr>
                  <a:lvl5pPr marL="18288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5pPr>
                </a:lstStyle>
                <a:p>
                  <a:pPr marL="0" lvl="0" indent="0" algn="ctr" eaLnBrk="1" hangingPunct="1"/>
                  <a:endParaRPr>
                    <a:solidFill>
                      <a:srgbClr val="FFFFFF"/>
                    </a:solidFill>
                    <a:latin typeface="Century Gothic" pitchFamily="34" charset="0"/>
                  </a:endParaRPr>
                </a:p>
              </p:txBody>
            </p:sp>
          </p:grpSp>
          <p:grpSp>
            <p:nvGrpSpPr>
              <p:cNvPr id="208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2091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>
                  <a:noAutofit/>
                </a:bodyPr>
                <a:lstStyle>
                  <a:lvl1pPr marL="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1pPr>
                  <a:lvl2pPr marL="4572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2pPr>
                  <a:lvl3pPr marL="9144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3pPr>
                  <a:lvl4pPr marL="13716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4pPr>
                  <a:lvl5pPr marL="18288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5pPr>
                </a:lstStyle>
                <a:p>
                  <a:pPr marL="0" lvl="0" indent="0" algn="ctr" eaLnBrk="1" hangingPunct="1"/>
                  <a:endParaRPr>
                    <a:solidFill>
                      <a:srgbClr val="FFFFFF"/>
                    </a:solidFill>
                    <a:latin typeface="Century Gothic" pitchFamily="34" charset="0"/>
                  </a:endParaRPr>
                </a:p>
              </p:txBody>
            </p:sp>
            <p:sp>
              <p:nvSpPr>
                <p:cNvPr id="2092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>
                  <a:noAutofit/>
                </a:bodyPr>
                <a:lstStyle>
                  <a:lvl1pPr marL="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1pPr>
                  <a:lvl2pPr marL="4572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2pPr>
                  <a:lvl3pPr marL="9144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3pPr>
                  <a:lvl4pPr marL="13716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4pPr>
                  <a:lvl5pPr marL="18288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5pPr>
                </a:lstStyle>
                <a:p>
                  <a:pPr marL="0" lvl="0" indent="0" algn="ctr" eaLnBrk="1" hangingPunct="1"/>
                  <a:endParaRPr>
                    <a:solidFill>
                      <a:srgbClr val="FFFFFF"/>
                    </a:solidFill>
                    <a:latin typeface="Century Gothic" pitchFamily="34" charset="0"/>
                  </a:endParaRPr>
                </a:p>
              </p:txBody>
            </p:sp>
            <p:sp>
              <p:nvSpPr>
                <p:cNvPr id="2093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>
                  <a:noAutofit/>
                </a:bodyPr>
                <a:lstStyle>
                  <a:lvl1pPr marL="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1pPr>
                  <a:lvl2pPr marL="4572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2pPr>
                  <a:lvl3pPr marL="9144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3pPr>
                  <a:lvl4pPr marL="13716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4pPr>
                  <a:lvl5pPr marL="18288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5pPr>
                </a:lstStyle>
                <a:p>
                  <a:pPr marL="0" lvl="0" indent="0" algn="ctr" eaLnBrk="1" hangingPunct="1"/>
                  <a:endParaRPr>
                    <a:solidFill>
                      <a:srgbClr val="FFFFFF"/>
                    </a:solidFill>
                    <a:latin typeface="Century Gothic" pitchFamily="34" charset="0"/>
                  </a:endParaRPr>
                </a:p>
              </p:txBody>
            </p:sp>
          </p:grpSp>
          <p:grpSp>
            <p:nvGrpSpPr>
              <p:cNvPr id="208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2088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>
                  <a:noAutofit/>
                </a:bodyPr>
                <a:lstStyle>
                  <a:lvl1pPr marL="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1pPr>
                  <a:lvl2pPr marL="4572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2pPr>
                  <a:lvl3pPr marL="9144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3pPr>
                  <a:lvl4pPr marL="13716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4pPr>
                  <a:lvl5pPr marL="18288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5pPr>
                </a:lstStyle>
                <a:p>
                  <a:pPr marL="0" lvl="0" indent="0" algn="ctr" eaLnBrk="1" hangingPunct="1"/>
                  <a:endParaRPr>
                    <a:solidFill>
                      <a:srgbClr val="FFFFFF"/>
                    </a:solidFill>
                    <a:latin typeface="Century Gothic" pitchFamily="34" charset="0"/>
                  </a:endParaRPr>
                </a:p>
              </p:txBody>
            </p:sp>
            <p:sp>
              <p:nvSpPr>
                <p:cNvPr id="2089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>
                  <a:noAutofit/>
                </a:bodyPr>
                <a:lstStyle>
                  <a:lvl1pPr marL="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1pPr>
                  <a:lvl2pPr marL="4572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2pPr>
                  <a:lvl3pPr marL="9144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3pPr>
                  <a:lvl4pPr marL="13716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4pPr>
                  <a:lvl5pPr marL="18288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5pPr>
                </a:lstStyle>
                <a:p>
                  <a:pPr marL="0" lvl="0" indent="0" algn="ctr" eaLnBrk="1" hangingPunct="1"/>
                  <a:endParaRPr>
                    <a:solidFill>
                      <a:srgbClr val="FFFFFF"/>
                    </a:solidFill>
                    <a:latin typeface="Century Gothic" pitchFamily="34" charset="0"/>
                  </a:endParaRPr>
                </a:p>
              </p:txBody>
            </p:sp>
            <p:sp>
              <p:nvSpPr>
                <p:cNvPr id="2090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>
                  <a:noAutofit/>
                </a:bodyPr>
                <a:lstStyle>
                  <a:lvl1pPr marL="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1pPr>
                  <a:lvl2pPr marL="4572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2pPr>
                  <a:lvl3pPr marL="9144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3pPr>
                  <a:lvl4pPr marL="13716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4pPr>
                  <a:lvl5pPr marL="18288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5pPr>
                </a:lstStyle>
                <a:p>
                  <a:pPr marL="0" lvl="0" indent="0" algn="ctr" eaLnBrk="1" hangingPunct="1"/>
                  <a:endParaRPr>
                    <a:solidFill>
                      <a:srgbClr val="FFFFFF"/>
                    </a:solidFill>
                    <a:latin typeface="Century Gothic" pitchFamily="34" charset="0"/>
                  </a:endParaRPr>
                </a:p>
              </p:txBody>
            </p:sp>
          </p:grpSp>
          <p:sp>
            <p:nvSpPr>
              <p:cNvPr id="2085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>
                <a:noAutofit/>
              </a:bodyPr>
              <a:lstStyle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5pPr>
              </a:lstStyle>
              <a:p>
                <a:pPr marL="0" lvl="0" indent="0" algn="ctr" eaLnBrk="1" hangingPunct="1"/>
                <a:endParaRPr>
                  <a:solidFill>
                    <a:srgbClr val="FFFFFF"/>
                  </a:solidFill>
                  <a:latin typeface="Century Gothic" pitchFamily="34" charset="0"/>
                </a:endParaRPr>
              </a:p>
            </p:txBody>
          </p:sp>
          <p:sp>
            <p:nvSpPr>
              <p:cNvPr id="2086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>
                <a:noAutofit/>
              </a:bodyPr>
              <a:lstStyle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5pPr>
              </a:lstStyle>
              <a:p>
                <a:pPr marL="0" lvl="0" indent="0" algn="ctr" eaLnBrk="1" hangingPunct="1"/>
                <a:endParaRPr>
                  <a:solidFill>
                    <a:srgbClr val="FFFFFF"/>
                  </a:solidFill>
                  <a:latin typeface="Century Gothic" pitchFamily="34" charset="0"/>
                </a:endParaRPr>
              </a:p>
            </p:txBody>
          </p:sp>
          <p:sp>
            <p:nvSpPr>
              <p:cNvPr id="2087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>
                <a:noAutofit/>
              </a:bodyPr>
              <a:lstStyle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5pPr>
              </a:lstStyle>
              <a:p>
                <a:pPr marL="0" lvl="0" indent="0" algn="ctr" eaLnBrk="1" hangingPunct="1"/>
                <a:endParaRPr>
                  <a:solidFill>
                    <a:srgbClr val="FFFFFF"/>
                  </a:solidFill>
                  <a:latin typeface="Century Gothic" pitchFamily="34" charset="0"/>
                </a:endParaRPr>
              </a:p>
            </p:txBody>
          </p:sp>
        </p:grpSp>
        <p:sp>
          <p:nvSpPr>
            <p:cNvPr id="2060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61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62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63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64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1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65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196"/>
              </a:schemeClr>
            </a:solidFill>
            <a:ln w="12700">
              <a:solidFill>
                <a:schemeClr val="bg1">
                  <a:alpha val="12157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2066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157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2067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59"/>
              </a:schemeClr>
            </a:solidFill>
            <a:ln w="12700">
              <a:solidFill>
                <a:schemeClr val="bg1">
                  <a:alpha val="7843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2068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3922"/>
              </a:schemeClr>
            </a:solidFill>
            <a:ln w="12700">
              <a:solidFill>
                <a:schemeClr val="bg1">
                  <a:alpha val="7843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2069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5882"/>
              </a:schemeClr>
            </a:solidFill>
            <a:ln w="12700">
              <a:solidFill>
                <a:schemeClr val="bg1">
                  <a:alpha val="12157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2070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71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157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2072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59"/>
              </a:schemeClr>
            </a:solidFill>
            <a:ln w="12700">
              <a:solidFill>
                <a:schemeClr val="bg1">
                  <a:alpha val="7843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2073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157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2074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157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2075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59"/>
              </a:schemeClr>
            </a:solidFill>
            <a:ln w="12700">
              <a:solidFill>
                <a:schemeClr val="bg1">
                  <a:alpha val="7843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2076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157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2077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2"/>
                <a:gd name="vf" fmla="val 115470"/>
              </a:avLst>
            </a:prstGeom>
            <a:solidFill>
              <a:schemeClr val="bg1">
                <a:alpha val="10196"/>
              </a:schemeClr>
            </a:solidFill>
            <a:ln w="12700">
              <a:solidFill>
                <a:schemeClr val="bg1">
                  <a:alpha val="12157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2078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2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157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2079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2"/>
                <a:gd name="vf" fmla="val 115470"/>
              </a:avLst>
            </a:prstGeom>
            <a:solidFill>
              <a:schemeClr val="bg1">
                <a:alpha val="7059"/>
              </a:schemeClr>
            </a:solidFill>
            <a:ln w="12700">
              <a:solidFill>
                <a:schemeClr val="bg1">
                  <a:alpha val="7843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2080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81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051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lvl="0" indent="0" algn="ctr" eaLnBrk="1" hangingPunct="1"/>
            <a:endParaRPr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2052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lvl="0" indent="0" algn="ctr" eaLnBrk="1" hangingPunct="1"/>
            <a:endParaRPr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2053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lvl="0" indent="0" algn="ctr" eaLnBrk="1" hangingPunct="1"/>
            <a:endParaRPr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2054" name="Title Placeholder 1"/>
          <p:cNvSpPr>
            <a:spLocks noGrp="1"/>
          </p:cNvSpPr>
          <p:nvPr>
            <p:ph type="title"/>
          </p:nvPr>
        </p:nvSpPr>
        <p:spPr>
          <a:xfrm>
            <a:off x="1042988" y="1027112"/>
            <a:ext cx="7024688" cy="11430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4000" b="0" i="0" u="none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000">
                <a:solidFill>
                  <a:schemeClr val="accent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000">
                <a:solidFill>
                  <a:schemeClr val="accent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000">
                <a:solidFill>
                  <a:schemeClr val="accent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000">
                <a:solidFill>
                  <a:schemeClr val="accent1"/>
                </a:solidFill>
                <a:latin typeface="Century Gothic" pitchFamily="34" charset="0"/>
              </a:defRPr>
            </a:lvl5pPr>
            <a:lvl6pPr eaLnBrk="1" hangingPunct="1">
              <a:defRPr lang="en-US" altLang="en-US">
                <a:solidFill>
                  <a:schemeClr val="tx2"/>
                </a:solidFill>
              </a:defRPr>
            </a:lvl6pPr>
            <a:lvl7pPr eaLnBrk="1" hangingPunct="1">
              <a:defRPr lang="en-US" altLang="en-US">
                <a:solidFill>
                  <a:schemeClr val="tx2"/>
                </a:solidFill>
              </a:defRPr>
            </a:lvl7pPr>
            <a:lvl8pPr eaLnBrk="1" hangingPunct="1">
              <a:defRPr lang="en-US" altLang="en-US">
                <a:solidFill>
                  <a:schemeClr val="tx2"/>
                </a:solidFill>
              </a:defRPr>
            </a:lvl8pPr>
            <a:lvl9pPr eaLnBrk="1" hangingPunct="1">
              <a:defRPr lang="en-US" altLang="en-US">
                <a:solidFill>
                  <a:schemeClr val="tx2"/>
                </a:solidFill>
              </a:defRPr>
            </a:lvl9pPr>
          </a:lstStyle>
          <a:p>
            <a:pPr lvl="0"/>
            <a:r>
              <a:t>Образец заголовка</a:t>
            </a:r>
          </a:p>
        </p:txBody>
      </p:sp>
      <p:sp>
        <p:nvSpPr>
          <p:cNvPr id="2055" name="Text Placeholder 2"/>
          <p:cNvSpPr>
            <a:spLocks noGrp="1"/>
          </p:cNvSpPr>
          <p:nvPr>
            <p:ph type="body" idx="1"/>
          </p:nvPr>
        </p:nvSpPr>
        <p:spPr>
          <a:xfrm>
            <a:off x="1042988" y="2324100"/>
            <a:ext cx="6777038" cy="3508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2730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0" lang="en-US" altLang="en-US" sz="2400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9763" indent="-2730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0" lang="en-US" altLang="en-US" sz="2200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0" lang="en-US" altLang="en-US" sz="2000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395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0" lang="en-US" altLang="en-US" sz="1800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56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0" lang="en-US" altLang="en-US" sz="1600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lang="en-US" alt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lang="en-US" alt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lang="en-US" alt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lang="en-US" alt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2056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 eaLnBrk="1" hangingPunct="1"/>
            <a:endParaRPr lang="ru-RU" altLang="en-US" sz="1200">
              <a:solidFill>
                <a:srgbClr val="FEFEFE"/>
              </a:solidFill>
            </a:endParaRPr>
          </a:p>
        </p:txBody>
      </p:sp>
      <p:sp>
        <p:nvSpPr>
          <p:cNvPr id="205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 eaLnBrk="1" hangingPunct="1"/>
            <a:endParaRPr lang="ru-RU" altLang="en-US" sz="1200">
              <a:solidFill>
                <a:schemeClr val="accent1"/>
              </a:solidFill>
            </a:endParaRPr>
          </a:p>
        </p:txBody>
      </p:sp>
      <p:sp>
        <p:nvSpPr>
          <p:cNvPr id="205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/>
            <a:fld id="{B1AB27E1-5073-4BCD-9961-ABF39D180EEA}" type="slidenum">
              <a:rPr lang="ru-RU" altLang="en-US" sz="1200">
                <a:solidFill>
                  <a:srgbClr val="FEFEFE"/>
                </a:solidFill>
              </a:rPr>
              <a:pPr marL="0" lvl="0" indent="0" eaLnBrk="1" hangingPunct="1"/>
              <a:t>‹#›</a:t>
            </a:fld>
            <a:endParaRPr lang="ru-RU" altLang="en-US" sz="1200">
              <a:solidFill>
                <a:srgbClr val="FEFEF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116" r:id="rId1"/>
    <p:sldLayoutId id="2147489117" r:id="rId2"/>
    <p:sldLayoutId id="2147489118" r:id="rId3"/>
    <p:sldLayoutId id="2147489119" r:id="rId4"/>
    <p:sldLayoutId id="2147489120" r:id="rId5"/>
    <p:sldLayoutId id="2147489121" r:id="rId6"/>
    <p:sldLayoutId id="2147489124" r:id="rId7"/>
    <p:sldLayoutId id="2147489125" r:id="rId8"/>
  </p:sldLayoutIdLst>
  <p:transition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4000" b="0" i="0" u="none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umimoji="0" sz="2400" b="0" i="0" u="none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umimoji="0" sz="2200" b="0" i="0" u="none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umimoji="0" sz="2000" b="0" i="0" u="none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umimoji="0" sz="1800" b="0" i="0" u="none"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umimoji="0" sz="1600" b="0" i="0" u="none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FEE6F"/>
            </a:gs>
            <a:gs pos="88000">
              <a:srgbClr val="81AD3C"/>
            </a:gs>
            <a:gs pos="100000">
              <a:srgbClr val="81AD3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34"/>
          <p:cNvGrpSpPr/>
          <p:nvPr/>
        </p:nvGrpSpPr>
        <p:grpSpPr>
          <a:xfrm>
            <a:off x="0" y="0"/>
            <a:ext cx="9251950" cy="6858000"/>
            <a:chOff x="-9" y="-16"/>
            <a:chExt cx="9252346" cy="6858038"/>
          </a:xfrm>
        </p:grpSpPr>
        <p:grpSp>
          <p:nvGrpSpPr>
            <p:cNvPr id="3105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pic>
            <p:nvPicPr>
              <p:cNvPr id="3125" name="Group 121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-97550" y="24368"/>
                <a:ext cx="1548450" cy="1530105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pic>
            <p:nvPicPr>
              <p:cNvPr id="3126" name="Group 142"/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48761" y="1304535"/>
                <a:ext cx="1457006" cy="1450856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pic>
            <p:nvPicPr>
              <p:cNvPr id="3127" name="Group 147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54857" y="4175767"/>
                <a:ext cx="1548450" cy="1578873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pic>
            <p:nvPicPr>
              <p:cNvPr id="3128" name="Group 172"/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7333792" y="-18304"/>
                <a:ext cx="1841071" cy="1889771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pic>
            <p:nvPicPr>
              <p:cNvPr id="3129" name="Group 177"/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7242348" y="3346706"/>
                <a:ext cx="1908130" cy="1889771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pic>
            <p:nvPicPr>
              <p:cNvPr id="3130" name="Group 182"/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7455717" y="4949963"/>
                <a:ext cx="1670375" cy="1670313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</p:grpSp>
        <p:grpSp>
          <p:nvGrpSpPr>
            <p:cNvPr id="3106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pic>
            <p:nvPicPr>
              <p:cNvPr id="3116" name="Group 32"/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48761" y="42656"/>
                <a:ext cx="1645990" cy="1658121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pic>
            <p:nvPicPr>
              <p:cNvPr id="3117" name="Group 48"/>
              <p:cNvPicPr/>
              <p:nvPr/>
            </p:nvPicPr>
            <p:blipFill>
              <a:blip r:embed="rId10" cstate="print"/>
              <a:stretch>
                <a:fillRect/>
              </a:stretch>
            </p:blipFill>
            <p:spPr>
              <a:xfrm>
                <a:off x="7443525" y="432802"/>
                <a:ext cx="1133904" cy="1194823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sp>
            <p:nvSpPr>
              <p:cNvPr id="3118" name="Freeform 73"/>
              <p:cNvSpPr/>
              <p:nvPr/>
            </p:nvSpPr>
            <p:spPr bwMode="auto">
              <a:xfrm rot="1542474">
                <a:off x="7058318" y="3703642"/>
                <a:ext cx="1588" cy="15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pic>
            <p:nvPicPr>
              <p:cNvPr id="3119" name="Group 63"/>
              <p:cNvPicPr/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>
                <a:off x="7809301" y="4194055"/>
                <a:ext cx="1200963" cy="1213111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pic>
            <p:nvPicPr>
              <p:cNvPr id="3120" name="Group 87"/>
              <p:cNvPicPr/>
              <p:nvPr/>
            </p:nvPicPr>
            <p:blipFill>
              <a:blip r:embed="rId12" cstate="print"/>
              <a:stretch>
                <a:fillRect/>
              </a:stretch>
            </p:blipFill>
            <p:spPr>
              <a:xfrm>
                <a:off x="-73164" y="5260861"/>
                <a:ext cx="1335081" cy="1670313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pic>
            <p:nvPicPr>
              <p:cNvPr id="3121" name="Group 92"/>
              <p:cNvPicPr/>
              <p:nvPr/>
            </p:nvPicPr>
            <p:blipFill>
              <a:blip r:embed="rId13" cstate="print"/>
              <a:stretch>
                <a:fillRect/>
              </a:stretch>
            </p:blipFill>
            <p:spPr>
              <a:xfrm>
                <a:off x="-73164" y="2773679"/>
                <a:ext cx="1079038" cy="1444760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pic>
            <p:nvPicPr>
              <p:cNvPr id="3122" name="Group 97"/>
              <p:cNvPicPr/>
              <p:nvPr/>
            </p:nvPicPr>
            <p:blipFill>
              <a:blip r:embed="rId14" cstate="print"/>
              <a:stretch>
                <a:fillRect/>
              </a:stretch>
            </p:blipFill>
            <p:spPr>
              <a:xfrm>
                <a:off x="4803844" y="5632719"/>
                <a:ext cx="1895937" cy="1298455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pic>
            <p:nvPicPr>
              <p:cNvPr id="3123" name="Group 102"/>
              <p:cNvPicPr/>
              <p:nvPr/>
            </p:nvPicPr>
            <p:blipFill>
              <a:blip r:embed="rId15" cstate="print"/>
              <a:stretch>
                <a:fillRect/>
              </a:stretch>
            </p:blipFill>
            <p:spPr>
              <a:xfrm>
                <a:off x="7803205" y="1481320"/>
                <a:ext cx="1383851" cy="1773946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pic>
            <p:nvPicPr>
              <p:cNvPr id="3124" name="Group 112"/>
              <p:cNvPicPr/>
              <p:nvPr/>
            </p:nvPicPr>
            <p:blipFill>
              <a:blip r:embed="rId16" cstate="print"/>
              <a:stretch>
                <a:fillRect/>
              </a:stretch>
            </p:blipFill>
            <p:spPr>
              <a:xfrm>
                <a:off x="7681279" y="5900945"/>
                <a:ext cx="1371659" cy="999750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</p:grpSp>
        <p:grpSp>
          <p:nvGrpSpPr>
            <p:cNvPr id="3107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pic>
            <p:nvPicPr>
              <p:cNvPr id="3108" name="Group 129"/>
              <p:cNvPicPr/>
              <p:nvPr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7656895" y="2779776"/>
                <a:ext cx="1438718" cy="3444259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pic>
            <p:nvPicPr>
              <p:cNvPr id="3109" name="Group 134"/>
              <p:cNvPicPr/>
              <p:nvPr/>
            </p:nvPicPr>
            <p:blipFill>
              <a:blip r:embed="rId18" cstate="print"/>
              <a:stretch>
                <a:fillRect/>
              </a:stretch>
            </p:blipFill>
            <p:spPr>
              <a:xfrm>
                <a:off x="6913151" y="5803408"/>
                <a:ext cx="1115616" cy="1060710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pic>
            <p:nvPicPr>
              <p:cNvPr id="3110" name="Group 154"/>
              <p:cNvPicPr/>
              <p:nvPr/>
            </p:nvPicPr>
            <p:blipFill>
              <a:blip r:embed="rId19" cstate="print"/>
              <a:stretch>
                <a:fillRect/>
              </a:stretch>
            </p:blipFill>
            <p:spPr>
              <a:xfrm>
                <a:off x="6541279" y="1005830"/>
                <a:ext cx="1670375" cy="1621545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pic>
            <p:nvPicPr>
              <p:cNvPr id="3111" name="Group 164"/>
              <p:cNvPicPr/>
              <p:nvPr/>
            </p:nvPicPr>
            <p:blipFill>
              <a:blip r:embed="rId20" cstate="print"/>
              <a:stretch>
                <a:fillRect/>
              </a:stretch>
            </p:blipFill>
            <p:spPr>
              <a:xfrm>
                <a:off x="8126307" y="3742949"/>
                <a:ext cx="957113" cy="853445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pic>
            <p:nvPicPr>
              <p:cNvPr id="3112" name="Group 48"/>
              <p:cNvPicPr/>
              <p:nvPr/>
            </p:nvPicPr>
            <p:blipFill>
              <a:blip r:embed="rId21" cstate="print"/>
              <a:stretch>
                <a:fillRect/>
              </a:stretch>
            </p:blipFill>
            <p:spPr>
              <a:xfrm>
                <a:off x="-9" y="688836"/>
                <a:ext cx="1310696" cy="1505720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pic>
            <p:nvPicPr>
              <p:cNvPr id="3113" name="Group 53"/>
              <p:cNvPicPr/>
              <p:nvPr/>
            </p:nvPicPr>
            <p:blipFill>
              <a:blip r:embed="rId22" cstate="print"/>
              <a:stretch>
                <a:fillRect/>
              </a:stretch>
            </p:blipFill>
            <p:spPr>
              <a:xfrm>
                <a:off x="-9" y="4273304"/>
                <a:ext cx="1194867" cy="1365512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pic>
            <p:nvPicPr>
              <p:cNvPr id="3114" name="Group 58"/>
              <p:cNvPicPr/>
              <p:nvPr/>
            </p:nvPicPr>
            <p:blipFill>
              <a:blip r:embed="rId23" cstate="print"/>
              <a:stretch>
                <a:fillRect/>
              </a:stretch>
            </p:blipFill>
            <p:spPr>
              <a:xfrm>
                <a:off x="7364274" y="-16"/>
                <a:ext cx="1268022" cy="987558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pic>
            <p:nvPicPr>
              <p:cNvPr id="3115" name="Group 63"/>
              <p:cNvPicPr/>
              <p:nvPr/>
            </p:nvPicPr>
            <p:blipFill>
              <a:blip r:embed="rId24" cstate="print"/>
              <a:stretch>
                <a:fillRect/>
              </a:stretch>
            </p:blipFill>
            <p:spPr>
              <a:xfrm>
                <a:off x="8321387" y="987542"/>
                <a:ext cx="822995" cy="1066806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</p:grpSp>
      </p:grpSp>
      <p:grpSp>
        <p:nvGrpSpPr>
          <p:cNvPr id="3075" name="Group 16"/>
          <p:cNvGrpSpPr/>
          <p:nvPr/>
        </p:nvGrpSpPr>
        <p:grpSpPr>
          <a:xfrm>
            <a:off x="4718050" y="993775"/>
            <a:ext cx="1847850" cy="1530350"/>
            <a:chOff x="4718762" y="993075"/>
            <a:chExt cx="1847138" cy="1530439"/>
          </a:xfrm>
        </p:grpSpPr>
        <p:grpSp>
          <p:nvGrpSpPr>
            <p:cNvPr id="3083" name="Oval 31"/>
            <p:cNvGrpSpPr/>
            <p:nvPr/>
          </p:nvGrpSpPr>
          <p:grpSpPr>
            <a:xfrm>
              <a:off x="5456348" y="1413596"/>
              <a:ext cx="1133419" cy="1133922"/>
              <a:chOff x="5455920" y="1414272"/>
              <a:chExt cx="1133856" cy="1133856"/>
            </a:xfrm>
          </p:grpSpPr>
          <p:pic>
            <p:nvPicPr>
              <p:cNvPr id="3081" name="Oval 31"/>
              <p:cNvPicPr/>
              <p:nvPr/>
            </p:nvPicPr>
            <p:blipFill>
              <a:blip r:embed="rId25" cstate="print"/>
              <a:stretch>
                <a:fillRect/>
              </a:stretch>
            </p:blipFill>
            <p:spPr>
              <a:xfrm>
                <a:off x="5455920" y="1414272"/>
                <a:ext cx="1133856" cy="1133856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sp>
            <p:nvSpPr>
              <p:cNvPr id="3082" name="Прямоугольник 3081"/>
              <p:cNvSpPr/>
              <p:nvPr/>
            </p:nvSpPr>
            <p:spPr>
              <a:xfrm>
                <a:off x="5638026" y="1596662"/>
                <a:ext cx="768676" cy="768336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 anchor="ctr" anchorCtr="0">
                <a:noAutofit/>
              </a:bodyPr>
              <a:lstStyle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5pPr>
              </a:lstStyle>
              <a:p>
                <a:pPr marL="0" lvl="0" indent="0" algn="ctr" eaLnBrk="1" hangingPunct="1"/>
                <a:endParaRPr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</p:grpSp>
        <p:grpSp>
          <p:nvGrpSpPr>
            <p:cNvPr id="3086" name="Oval 32"/>
            <p:cNvGrpSpPr/>
            <p:nvPr/>
          </p:nvGrpSpPr>
          <p:grpSpPr>
            <a:xfrm>
              <a:off x="5626970" y="1389211"/>
              <a:ext cx="877486" cy="871779"/>
              <a:chOff x="5626608" y="1389888"/>
              <a:chExt cx="877824" cy="871728"/>
            </a:xfrm>
          </p:grpSpPr>
          <p:pic>
            <p:nvPicPr>
              <p:cNvPr id="3084" name="Oval 32"/>
              <p:cNvPicPr/>
              <p:nvPr/>
            </p:nvPicPr>
            <p:blipFill>
              <a:blip r:embed="rId26" cstate="print"/>
              <a:stretch>
                <a:fillRect/>
              </a:stretch>
            </p:blipFill>
            <p:spPr>
              <a:xfrm>
                <a:off x="5626608" y="1389888"/>
                <a:ext cx="877824" cy="871728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sp>
            <p:nvSpPr>
              <p:cNvPr id="3085" name="Прямоугольник 3084"/>
              <p:cNvSpPr/>
              <p:nvPr/>
            </p:nvSpPr>
            <p:spPr>
              <a:xfrm>
                <a:off x="5771839" y="1534064"/>
                <a:ext cx="587383" cy="587123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 anchor="ctr" anchorCtr="0">
                <a:noAutofit/>
              </a:bodyPr>
              <a:lstStyle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5pPr>
              </a:lstStyle>
              <a:p>
                <a:pPr marL="0" lvl="0" indent="0" algn="ctr" eaLnBrk="1" hangingPunct="1"/>
                <a:endParaRPr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</p:grpSp>
        <p:grpSp>
          <p:nvGrpSpPr>
            <p:cNvPr id="3089" name="Oval 28"/>
            <p:cNvGrpSpPr/>
            <p:nvPr/>
          </p:nvGrpSpPr>
          <p:grpSpPr>
            <a:xfrm>
              <a:off x="5236976" y="1870823"/>
              <a:ext cx="645927" cy="646214"/>
              <a:chOff x="5236464" y="1871472"/>
              <a:chExt cx="646176" cy="646176"/>
            </a:xfrm>
          </p:grpSpPr>
          <p:pic>
            <p:nvPicPr>
              <p:cNvPr id="3087" name="Oval 28"/>
              <p:cNvPicPr/>
              <p:nvPr/>
            </p:nvPicPr>
            <p:blipFill>
              <a:blip r:embed="rId27" cstate="print"/>
              <a:stretch>
                <a:fillRect/>
              </a:stretch>
            </p:blipFill>
            <p:spPr>
              <a:xfrm>
                <a:off x="5236464" y="1871472"/>
                <a:ext cx="646176" cy="646176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sp>
            <p:nvSpPr>
              <p:cNvPr id="3088" name="Прямоугольник 3087"/>
              <p:cNvSpPr/>
              <p:nvPr/>
            </p:nvSpPr>
            <p:spPr>
              <a:xfrm>
                <a:off x="5343927" y="1983311"/>
                <a:ext cx="426100" cy="425911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 anchor="ctr" anchorCtr="0">
                <a:noAutofit/>
              </a:bodyPr>
              <a:lstStyle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5pPr>
              </a:lstStyle>
              <a:p>
                <a:pPr marL="0" lvl="0" indent="0" algn="ctr" eaLnBrk="1" hangingPunct="1"/>
                <a:endParaRPr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</p:grpSp>
        <p:grpSp>
          <p:nvGrpSpPr>
            <p:cNvPr id="3092" name="Oval 30"/>
            <p:cNvGrpSpPr/>
            <p:nvPr/>
          </p:nvGrpSpPr>
          <p:grpSpPr>
            <a:xfrm>
              <a:off x="5401505" y="1791570"/>
              <a:ext cx="536241" cy="530383"/>
              <a:chOff x="5401056" y="1792224"/>
              <a:chExt cx="536448" cy="530352"/>
            </a:xfrm>
          </p:grpSpPr>
          <p:pic>
            <p:nvPicPr>
              <p:cNvPr id="3090" name="Oval 30"/>
              <p:cNvPicPr/>
              <p:nvPr/>
            </p:nvPicPr>
            <p:blipFill>
              <a:blip r:embed="rId28" cstate="print"/>
              <a:stretch>
                <a:fillRect/>
              </a:stretch>
            </p:blipFill>
            <p:spPr>
              <a:xfrm>
                <a:off x="5401056" y="1792224"/>
                <a:ext cx="536448" cy="530352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sp>
            <p:nvSpPr>
              <p:cNvPr id="3091" name="Прямоугольник 3090"/>
              <p:cNvSpPr/>
              <p:nvPr/>
            </p:nvSpPr>
            <p:spPr>
              <a:xfrm>
                <a:off x="5495431" y="1883659"/>
                <a:ext cx="346325" cy="346172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 anchor="ctr" anchorCtr="0">
                <a:noAutofit/>
              </a:bodyPr>
              <a:lstStyle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5pPr>
              </a:lstStyle>
              <a:p>
                <a:pPr marL="0" lvl="0" indent="0" algn="ctr" eaLnBrk="1" hangingPunct="1"/>
                <a:endParaRPr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</p:grpSp>
        <p:grpSp>
          <p:nvGrpSpPr>
            <p:cNvPr id="3095" name="Oval 27"/>
            <p:cNvGrpSpPr/>
            <p:nvPr/>
          </p:nvGrpSpPr>
          <p:grpSpPr>
            <a:xfrm>
              <a:off x="4694641" y="2059810"/>
              <a:ext cx="304683" cy="304818"/>
              <a:chOff x="4693920" y="2060448"/>
              <a:chExt cx="304800" cy="304800"/>
            </a:xfrm>
          </p:grpSpPr>
          <p:pic>
            <p:nvPicPr>
              <p:cNvPr id="3093" name="Oval 27"/>
              <p:cNvPicPr/>
              <p:nvPr/>
            </p:nvPicPr>
            <p:blipFill>
              <a:blip r:embed="rId29" cstate="print"/>
              <a:stretch>
                <a:fillRect/>
              </a:stretch>
            </p:blipFill>
            <p:spPr>
              <a:xfrm>
                <a:off x="4693920" y="2060448"/>
                <a:ext cx="304800" cy="304800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sp>
            <p:nvSpPr>
              <p:cNvPr id="3094" name="Прямоугольник 3093"/>
              <p:cNvSpPr/>
              <p:nvPr/>
            </p:nvSpPr>
            <p:spPr>
              <a:xfrm>
                <a:off x="4755643" y="2121639"/>
                <a:ext cx="181514" cy="181434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 anchor="ctr" anchorCtr="0">
                <a:noAutofit/>
              </a:bodyPr>
              <a:lstStyle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5pPr>
              </a:lstStyle>
              <a:p>
                <a:pPr marL="0" lvl="0" indent="0" algn="ctr" eaLnBrk="1" hangingPunct="1"/>
                <a:endParaRPr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</p:grpSp>
        <p:grpSp>
          <p:nvGrpSpPr>
            <p:cNvPr id="3098" name="Oval 29"/>
            <p:cNvGrpSpPr/>
            <p:nvPr/>
          </p:nvGrpSpPr>
          <p:grpSpPr>
            <a:xfrm>
              <a:off x="6108368" y="968563"/>
              <a:ext cx="304683" cy="304818"/>
              <a:chOff x="6108192" y="969264"/>
              <a:chExt cx="304800" cy="304800"/>
            </a:xfrm>
          </p:grpSpPr>
          <p:pic>
            <p:nvPicPr>
              <p:cNvPr id="3096" name="Oval 29"/>
              <p:cNvPicPr/>
              <p:nvPr/>
            </p:nvPicPr>
            <p:blipFill>
              <a:blip r:embed="rId29" cstate="print"/>
              <a:stretch>
                <a:fillRect/>
              </a:stretch>
            </p:blipFill>
            <p:spPr>
              <a:xfrm>
                <a:off x="6108192" y="969264"/>
                <a:ext cx="304800" cy="304800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sp>
            <p:nvSpPr>
              <p:cNvPr id="3097" name="Прямоугольник 3096"/>
              <p:cNvSpPr/>
              <p:nvPr/>
            </p:nvSpPr>
            <p:spPr>
              <a:xfrm>
                <a:off x="6169517" y="1031351"/>
                <a:ext cx="181514" cy="181434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 anchor="ctr" anchorCtr="0">
                <a:noAutofit/>
              </a:bodyPr>
              <a:lstStyle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5pPr>
              </a:lstStyle>
              <a:p>
                <a:pPr marL="0" lvl="0" indent="0" algn="ctr" eaLnBrk="1" hangingPunct="1"/>
                <a:endParaRPr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</p:grpSp>
        <p:grpSp>
          <p:nvGrpSpPr>
            <p:cNvPr id="3101" name="Oval 33"/>
            <p:cNvGrpSpPr/>
            <p:nvPr/>
          </p:nvGrpSpPr>
          <p:grpSpPr>
            <a:xfrm>
              <a:off x="5035886" y="1870823"/>
              <a:ext cx="243746" cy="243854"/>
              <a:chOff x="5035296" y="1871472"/>
              <a:chExt cx="243840" cy="243840"/>
            </a:xfrm>
          </p:grpSpPr>
          <p:pic>
            <p:nvPicPr>
              <p:cNvPr id="3099" name="Oval 33"/>
              <p:cNvPicPr/>
              <p:nvPr/>
            </p:nvPicPr>
            <p:blipFill>
              <a:blip r:embed="rId30" cstate="print"/>
              <a:stretch>
                <a:fillRect/>
              </a:stretch>
            </p:blipFill>
            <p:spPr>
              <a:xfrm>
                <a:off x="5035296" y="1871472"/>
                <a:ext cx="243840" cy="243840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sp>
            <p:nvSpPr>
              <p:cNvPr id="3100" name="Прямоугольник 3099"/>
              <p:cNvSpPr/>
              <p:nvPr/>
            </p:nvSpPr>
            <p:spPr>
              <a:xfrm>
                <a:off x="5087940" y="1924015"/>
                <a:ext cx="139665" cy="139602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 anchor="ctr" anchorCtr="0">
                <a:noAutofit/>
              </a:bodyPr>
              <a:lstStyle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5pPr>
              </a:lstStyle>
              <a:p>
                <a:pPr marL="0" lvl="0" indent="0" algn="ctr" eaLnBrk="1" hangingPunct="1"/>
                <a:endParaRPr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</p:grpSp>
        <p:grpSp>
          <p:nvGrpSpPr>
            <p:cNvPr id="3104" name="Oval 34"/>
            <p:cNvGrpSpPr/>
            <p:nvPr/>
          </p:nvGrpSpPr>
          <p:grpSpPr>
            <a:xfrm>
              <a:off x="6126649" y="1041719"/>
              <a:ext cx="243746" cy="237758"/>
              <a:chOff x="6126480" y="1042416"/>
              <a:chExt cx="243840" cy="237744"/>
            </a:xfrm>
          </p:grpSpPr>
          <p:pic>
            <p:nvPicPr>
              <p:cNvPr id="3102" name="Oval 34"/>
              <p:cNvPicPr/>
              <p:nvPr/>
            </p:nvPicPr>
            <p:blipFill>
              <a:blip r:embed="rId31" cstate="print"/>
              <a:stretch>
                <a:fillRect/>
              </a:stretch>
            </p:blipFill>
            <p:spPr>
              <a:xfrm>
                <a:off x="6126480" y="1042416"/>
                <a:ext cx="243840" cy="237744"/>
              </a:xfrm>
              <a:prstGeom prst="rect">
                <a:avLst/>
              </a:prstGeom>
              <a:noFill/>
              <a:ln>
                <a:miter lim="800000"/>
              </a:ln>
            </p:spPr>
          </p:pic>
          <p:sp>
            <p:nvSpPr>
              <p:cNvPr id="3103" name="Прямоугольник 3102"/>
              <p:cNvSpPr/>
              <p:nvPr/>
            </p:nvSpPr>
            <p:spPr>
              <a:xfrm>
                <a:off x="6177565" y="1090202"/>
                <a:ext cx="139665" cy="139602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 anchor="ctr" anchorCtr="0">
                <a:noAutofit/>
              </a:bodyPr>
              <a:lstStyle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5pPr>
              </a:lstStyle>
              <a:p>
                <a:pPr marL="0" lvl="0" indent="0" algn="ctr" eaLnBrk="1" hangingPunct="1"/>
                <a:endParaRPr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</p:grpSp>
      </p:grpSp>
      <p:sp>
        <p:nvSpPr>
          <p:cNvPr id="3076" name="Title Placeholder 1"/>
          <p:cNvSpPr>
            <a:spLocks noGrp="1"/>
          </p:cNvSpPr>
          <p:nvPr>
            <p:ph type="title"/>
          </p:nvPr>
        </p:nvSpPr>
        <p:spPr>
          <a:xfrm>
            <a:off x="1009650" y="676275"/>
            <a:ext cx="7124700" cy="9239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200" b="0" i="0" u="none" kern="1200">
                <a:solidFill>
                  <a:srgbClr val="404040"/>
                </a:solidFill>
                <a:latin typeface="+mj-lt"/>
                <a:ea typeface="Trebuchet MS" pitchFamily="34" charset="0"/>
                <a:cs typeface="Trebuchet M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3200">
                <a:solidFill>
                  <a:srgbClr val="404040"/>
                </a:solidFill>
                <a:latin typeface="Verdana" pitchFamily="34" charset="0"/>
                <a:ea typeface="Trebuchet MS" pitchFamily="34" charset="0"/>
                <a:cs typeface="Trebuchet MS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3200">
                <a:solidFill>
                  <a:srgbClr val="404040"/>
                </a:solidFill>
                <a:latin typeface="Verdana" pitchFamily="34" charset="0"/>
                <a:ea typeface="Trebuchet MS" pitchFamily="34" charset="0"/>
                <a:cs typeface="Trebuchet MS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3200">
                <a:solidFill>
                  <a:srgbClr val="404040"/>
                </a:solidFill>
                <a:latin typeface="Verdana" pitchFamily="34" charset="0"/>
                <a:ea typeface="Trebuchet MS" pitchFamily="34" charset="0"/>
                <a:cs typeface="Trebuchet MS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3200">
                <a:solidFill>
                  <a:srgbClr val="404040"/>
                </a:solidFill>
                <a:latin typeface="Verdana" pitchFamily="34" charset="0"/>
                <a:ea typeface="Trebuchet MS" pitchFamily="34" charset="0"/>
                <a:cs typeface="Trebuchet MS" pitchFamily="34" charset="0"/>
              </a:defRPr>
            </a:lvl5pPr>
            <a:lvl6pPr eaLnBrk="1" hangingPunct="1">
              <a:defRPr lang="en-US" altLang="en-US">
                <a:solidFill>
                  <a:schemeClr val="tx2"/>
                </a:solidFill>
              </a:defRPr>
            </a:lvl6pPr>
            <a:lvl7pPr eaLnBrk="1" hangingPunct="1">
              <a:defRPr lang="en-US" altLang="en-US">
                <a:solidFill>
                  <a:schemeClr val="tx2"/>
                </a:solidFill>
              </a:defRPr>
            </a:lvl7pPr>
            <a:lvl8pPr eaLnBrk="1" hangingPunct="1">
              <a:defRPr lang="en-US" altLang="en-US">
                <a:solidFill>
                  <a:schemeClr val="tx2"/>
                </a:solidFill>
              </a:defRPr>
            </a:lvl8pPr>
            <a:lvl9pPr eaLnBrk="1" hangingPunct="1">
              <a:defRPr lang="en-US" altLang="en-US">
                <a:solidFill>
                  <a:schemeClr val="tx2"/>
                </a:solidFill>
              </a:defRPr>
            </a:lvl9pPr>
          </a:lstStyle>
          <a:p>
            <a:pPr lvl="0"/>
            <a:r>
              <a:t>Зразок заголовка</a:t>
            </a:r>
          </a:p>
        </p:txBody>
      </p:sp>
      <p:sp>
        <p:nvSpPr>
          <p:cNvPr id="3077" name="Text Placeholder 2"/>
          <p:cNvSpPr>
            <a:spLocks noGrp="1"/>
          </p:cNvSpPr>
          <p:nvPr>
            <p:ph type="body" idx="1"/>
          </p:nvPr>
        </p:nvSpPr>
        <p:spPr>
          <a:xfrm>
            <a:off x="1009650" y="1806575"/>
            <a:ext cx="7124700" cy="40528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04040"/>
              </a:buClr>
              <a:buSzTx/>
              <a:buFont typeface="Wingdings 2" pitchFamily="18" charset="2"/>
              <a:buChar char=""/>
              <a:defRPr kumimoji="0" lang="en-US" altLang="en-US" sz="1800" b="0" i="0" u="none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04040"/>
              </a:buClr>
              <a:buSzTx/>
              <a:buFont typeface="Wingdings 2" pitchFamily="18" charset="2"/>
              <a:buChar char=""/>
              <a:defRPr kumimoji="0" lang="en-US" altLang="en-US" sz="1600" b="0" i="0" u="none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04040"/>
              </a:buClr>
              <a:buSzTx/>
              <a:buFont typeface="Wingdings 2" pitchFamily="18" charset="2"/>
              <a:buChar char=""/>
              <a:defRPr kumimoji="0" lang="en-US" altLang="en-US" sz="1400" b="0" i="0" u="none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04040"/>
              </a:buClr>
              <a:buSzTx/>
              <a:buFont typeface="Wingdings 2" pitchFamily="18" charset="2"/>
              <a:buChar char=""/>
              <a:defRPr kumimoji="0" lang="en-US" altLang="en-US" sz="1200" b="0" i="0" u="none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04040"/>
              </a:buClr>
              <a:buSzTx/>
              <a:buFont typeface="Wingdings 2" pitchFamily="18" charset="2"/>
              <a:buChar char=""/>
              <a:defRPr kumimoji="0" lang="en-US" altLang="en-US" sz="1200" b="0" i="0" u="none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Зразок тексту</a:t>
            </a:r>
          </a:p>
          <a:p>
            <a:pPr lvl="1"/>
            <a:r>
              <a:t>Другий рівень</a:t>
            </a:r>
          </a:p>
          <a:p>
            <a:pPr lvl="2"/>
            <a:r>
              <a:t>Третій рівень</a:t>
            </a:r>
          </a:p>
          <a:p>
            <a:pPr lvl="3"/>
            <a:r>
              <a:t>Четвертий рівень</a:t>
            </a:r>
          </a:p>
          <a:p>
            <a:pPr lvl="4"/>
            <a:r>
              <a:t>П'ятий рівень</a:t>
            </a:r>
          </a:p>
        </p:txBody>
      </p:sp>
      <p:sp>
        <p:nvSpPr>
          <p:cNvPr id="3078" name="Date Placeholder 4"/>
          <p:cNvSpPr>
            <a:spLocks noGrp="1"/>
          </p:cNvSpPr>
          <p:nvPr>
            <p:ph type="dt" sz="half" idx="2"/>
          </p:nvPr>
        </p:nvSpPr>
        <p:spPr>
          <a:xfrm>
            <a:off x="6437313" y="5951538"/>
            <a:ext cx="2133600" cy="365125"/>
          </a:xfrm>
          <a:prstGeom prst="rect">
            <a:avLst/>
          </a:prstGeom>
        </p:spPr>
        <p:txBody>
          <a:bodyPr rtlCol="0" anchor="b" anchorCtr="0">
            <a:noAutofit/>
          </a:bodyPr>
          <a:lstStyle>
            <a:defPPr>
              <a:defRPr lang="en-US"/>
            </a:defPPr>
            <a:lvl1pPr mar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 eaLnBrk="1" hangingPunct="1"/>
            <a:endParaRPr lang="ru-RU" altLang="en-US" sz="900">
              <a:solidFill>
                <a:srgbClr val="404040"/>
              </a:solidFill>
            </a:endParaRPr>
          </a:p>
        </p:txBody>
      </p:sp>
      <p:sp>
        <p:nvSpPr>
          <p:cNvPr id="3079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181100" y="5951538"/>
            <a:ext cx="5256213" cy="365125"/>
          </a:xfrm>
          <a:prstGeom prst="rect">
            <a:avLst/>
          </a:prstGeom>
        </p:spPr>
        <p:txBody>
          <a:bodyPr rtlCol="0" anchor="b" anchorCtr="0">
            <a:noAutofit/>
          </a:bodyPr>
          <a:lstStyle>
            <a:defPPr>
              <a:defRPr lang="en-US"/>
            </a:defPPr>
            <a:lvl1pPr mar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/>
            <a:endParaRPr lang="ru-RU" altLang="en-US" sz="900">
              <a:solidFill>
                <a:srgbClr val="404040"/>
              </a:solidFill>
            </a:endParaRPr>
          </a:p>
        </p:txBody>
      </p:sp>
      <p:sp>
        <p:nvSpPr>
          <p:cNvPr id="308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573088" y="5951538"/>
            <a:ext cx="608012" cy="365125"/>
          </a:xfrm>
          <a:prstGeom prst="rect">
            <a:avLst/>
          </a:prstGeom>
        </p:spPr>
        <p:txBody>
          <a:bodyPr rtlCol="0" anchor="b" anchorCtr="0">
            <a:noAutofit/>
          </a:bodyPr>
          <a:lstStyle>
            <a:defPPr>
              <a:defRPr lang="en-US"/>
            </a:defPPr>
            <a:lvl1pPr mar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/>
            <a:fld id="{647A2CD2-62D9-4047-9F7F-9E2D689C8341}" type="slidenum">
              <a:rPr lang="ru-RU" altLang="en-US">
                <a:solidFill>
                  <a:srgbClr val="404040"/>
                </a:solidFill>
              </a:rPr>
              <a:pPr marL="0" lvl="0" indent="0" eaLnBrk="1" hangingPunct="1"/>
              <a:t>‹#›</a:t>
            </a:fld>
            <a:endParaRPr lang="ru-RU" altLang="en-US">
              <a:solidFill>
                <a:srgbClr val="40404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112" r:id="rId1"/>
  </p:sldLayoutIdLst>
  <p:transition/>
  <p:txStyles>
    <p:titleStyle>
      <a:lvl1pPr marL="0" indent="0" algn="l" defTabSz="4572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3200" b="0" i="0" u="none" kern="1200">
          <a:solidFill>
            <a:srgbClr val="404040"/>
          </a:solidFill>
          <a:latin typeface="+mj-lt"/>
          <a:ea typeface="Trebuchet MS" pitchFamily="34" charset="0"/>
          <a:cs typeface="Trebuchet M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lnSpc>
          <a:spcPct val="100000"/>
        </a:lnSpc>
        <a:spcBef>
          <a:spcPct val="20000"/>
        </a:spcBef>
        <a:spcAft>
          <a:spcPts val="600"/>
        </a:spcAft>
        <a:buClr>
          <a:srgbClr val="404040"/>
        </a:buClr>
        <a:buSzTx/>
        <a:buFont typeface="Wingdings 2" pitchFamily="18" charset="2"/>
        <a:buChar char=""/>
        <a:defRPr kumimoji="0" sz="1800" b="0" i="0" u="none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100000"/>
        </a:lnSpc>
        <a:spcBef>
          <a:spcPct val="20000"/>
        </a:spcBef>
        <a:spcAft>
          <a:spcPts val="600"/>
        </a:spcAft>
        <a:buClr>
          <a:srgbClr val="404040"/>
        </a:buClr>
        <a:buSzTx/>
        <a:buFont typeface="Wingdings 2" pitchFamily="18" charset="2"/>
        <a:buChar char=""/>
        <a:defRPr kumimoji="0" sz="1600" b="0" i="0" u="none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100000"/>
        </a:lnSpc>
        <a:spcBef>
          <a:spcPct val="20000"/>
        </a:spcBef>
        <a:spcAft>
          <a:spcPts val="600"/>
        </a:spcAft>
        <a:buClr>
          <a:srgbClr val="404040"/>
        </a:buClr>
        <a:buSzTx/>
        <a:buFont typeface="Wingdings 2" pitchFamily="18" charset="2"/>
        <a:buChar char=""/>
        <a:defRPr kumimoji="0" sz="1400" b="0" i="0" u="none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100000"/>
        </a:lnSpc>
        <a:spcBef>
          <a:spcPct val="20000"/>
        </a:spcBef>
        <a:spcAft>
          <a:spcPts val="600"/>
        </a:spcAft>
        <a:buClr>
          <a:srgbClr val="404040"/>
        </a:buClr>
        <a:buSzTx/>
        <a:buFont typeface="Wingdings 2" pitchFamily="18" charset="2"/>
        <a:buChar char=""/>
        <a:defRPr kumimoji="0" sz="1200" b="0" i="0" u="none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100000"/>
        </a:lnSpc>
        <a:spcBef>
          <a:spcPct val="20000"/>
        </a:spcBef>
        <a:spcAft>
          <a:spcPts val="600"/>
        </a:spcAft>
        <a:buClr>
          <a:srgbClr val="404040"/>
        </a:buClr>
        <a:buSzTx/>
        <a:buFont typeface="Wingdings 2" pitchFamily="18" charset="2"/>
        <a:buChar char=""/>
        <a:defRPr kumimoji="0" sz="1200" b="0" i="0" u="none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4572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4572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4572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4572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2F35F"/>
            </a:gs>
            <a:gs pos="62000">
              <a:srgbClr val="92BE3F"/>
            </a:gs>
            <a:gs pos="100000">
              <a:srgbClr val="80A33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42"/>
          <p:cNvGrpSpPr/>
          <p:nvPr/>
        </p:nvGrpSpPr>
        <p:grpSpPr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4108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413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43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>
                  <a:noAutofit/>
                </a:bodyPr>
                <a:lstStyle>
                  <a:lvl1pPr marL="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1pPr>
                  <a:lvl2pPr marL="4572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2pPr>
                  <a:lvl3pPr marL="9144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3pPr>
                  <a:lvl4pPr marL="13716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4pPr>
                  <a:lvl5pPr marL="18288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5pPr>
                </a:lstStyle>
                <a:p>
                  <a:pPr marL="0" lvl="0" indent="0" algn="ctr" eaLnBrk="1" hangingPunct="1"/>
                  <a:endParaRPr>
                    <a:solidFill>
                      <a:srgbClr val="FFFFFF"/>
                    </a:solidFill>
                    <a:latin typeface="Century Gothic" pitchFamily="34" charset="0"/>
                  </a:endParaRPr>
                </a:p>
              </p:txBody>
            </p:sp>
            <p:sp>
              <p:nvSpPr>
                <p:cNvPr id="414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>
                  <a:noAutofit/>
                </a:bodyPr>
                <a:lstStyle>
                  <a:lvl1pPr marL="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1pPr>
                  <a:lvl2pPr marL="4572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2pPr>
                  <a:lvl3pPr marL="9144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3pPr>
                  <a:lvl4pPr marL="13716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4pPr>
                  <a:lvl5pPr marL="18288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5pPr>
                </a:lstStyle>
                <a:p>
                  <a:pPr marL="0" lvl="0" indent="0" algn="ctr" eaLnBrk="1" hangingPunct="1"/>
                  <a:endParaRPr>
                    <a:solidFill>
                      <a:srgbClr val="FFFFFF"/>
                    </a:solidFill>
                    <a:latin typeface="Century Gothic" pitchFamily="34" charset="0"/>
                  </a:endParaRPr>
                </a:p>
              </p:txBody>
            </p:sp>
            <p:sp>
              <p:nvSpPr>
                <p:cNvPr id="414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>
                  <a:noAutofit/>
                </a:bodyPr>
                <a:lstStyle>
                  <a:lvl1pPr marL="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1pPr>
                  <a:lvl2pPr marL="4572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2pPr>
                  <a:lvl3pPr marL="9144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3pPr>
                  <a:lvl4pPr marL="13716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4pPr>
                  <a:lvl5pPr marL="18288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5pPr>
                </a:lstStyle>
                <a:p>
                  <a:pPr marL="0" lvl="0" indent="0" algn="ctr" eaLnBrk="1" hangingPunct="1"/>
                  <a:endParaRPr>
                    <a:solidFill>
                      <a:srgbClr val="FFFFFF"/>
                    </a:solidFill>
                    <a:latin typeface="Century Gothic" pitchFamily="34" charset="0"/>
                  </a:endParaRPr>
                </a:p>
              </p:txBody>
            </p:sp>
          </p:grpSp>
          <p:grpSp>
            <p:nvGrpSpPr>
              <p:cNvPr id="413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4140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>
                  <a:noAutofit/>
                </a:bodyPr>
                <a:lstStyle>
                  <a:lvl1pPr marL="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1pPr>
                  <a:lvl2pPr marL="4572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2pPr>
                  <a:lvl3pPr marL="9144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3pPr>
                  <a:lvl4pPr marL="13716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4pPr>
                  <a:lvl5pPr marL="18288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5pPr>
                </a:lstStyle>
                <a:p>
                  <a:pPr marL="0" lvl="0" indent="0" algn="ctr" eaLnBrk="1" hangingPunct="1"/>
                  <a:endParaRPr>
                    <a:solidFill>
                      <a:srgbClr val="FFFFFF"/>
                    </a:solidFill>
                    <a:latin typeface="Century Gothic" pitchFamily="34" charset="0"/>
                  </a:endParaRPr>
                </a:p>
              </p:txBody>
            </p:sp>
            <p:sp>
              <p:nvSpPr>
                <p:cNvPr id="4141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>
                  <a:noAutofit/>
                </a:bodyPr>
                <a:lstStyle>
                  <a:lvl1pPr marL="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1pPr>
                  <a:lvl2pPr marL="4572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2pPr>
                  <a:lvl3pPr marL="9144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3pPr>
                  <a:lvl4pPr marL="13716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4pPr>
                  <a:lvl5pPr marL="18288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5pPr>
                </a:lstStyle>
                <a:p>
                  <a:pPr marL="0" lvl="0" indent="0" algn="ctr" eaLnBrk="1" hangingPunct="1"/>
                  <a:endParaRPr>
                    <a:solidFill>
                      <a:srgbClr val="FFFFFF"/>
                    </a:solidFill>
                    <a:latin typeface="Century Gothic" pitchFamily="34" charset="0"/>
                  </a:endParaRPr>
                </a:p>
              </p:txBody>
            </p:sp>
            <p:sp>
              <p:nvSpPr>
                <p:cNvPr id="4142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>
                  <a:noAutofit/>
                </a:bodyPr>
                <a:lstStyle>
                  <a:lvl1pPr marL="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1pPr>
                  <a:lvl2pPr marL="4572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2pPr>
                  <a:lvl3pPr marL="9144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3pPr>
                  <a:lvl4pPr marL="13716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4pPr>
                  <a:lvl5pPr marL="18288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5pPr>
                </a:lstStyle>
                <a:p>
                  <a:pPr marL="0" lvl="0" indent="0" algn="ctr" eaLnBrk="1" hangingPunct="1"/>
                  <a:endParaRPr>
                    <a:solidFill>
                      <a:srgbClr val="FFFFFF"/>
                    </a:solidFill>
                    <a:latin typeface="Century Gothic" pitchFamily="34" charset="0"/>
                  </a:endParaRPr>
                </a:p>
              </p:txBody>
            </p:sp>
          </p:grpSp>
          <p:grpSp>
            <p:nvGrpSpPr>
              <p:cNvPr id="413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4137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>
                  <a:noAutofit/>
                </a:bodyPr>
                <a:lstStyle>
                  <a:lvl1pPr marL="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1pPr>
                  <a:lvl2pPr marL="4572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2pPr>
                  <a:lvl3pPr marL="9144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3pPr>
                  <a:lvl4pPr marL="13716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4pPr>
                  <a:lvl5pPr marL="18288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5pPr>
                </a:lstStyle>
                <a:p>
                  <a:pPr marL="0" lvl="0" indent="0" algn="ctr" eaLnBrk="1" hangingPunct="1"/>
                  <a:endParaRPr>
                    <a:solidFill>
                      <a:srgbClr val="FFFFFF"/>
                    </a:solidFill>
                    <a:latin typeface="Century Gothic" pitchFamily="34" charset="0"/>
                  </a:endParaRPr>
                </a:p>
              </p:txBody>
            </p:sp>
            <p:sp>
              <p:nvSpPr>
                <p:cNvPr id="4138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>
                  <a:noAutofit/>
                </a:bodyPr>
                <a:lstStyle>
                  <a:lvl1pPr marL="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1pPr>
                  <a:lvl2pPr marL="4572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2pPr>
                  <a:lvl3pPr marL="9144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3pPr>
                  <a:lvl4pPr marL="13716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4pPr>
                  <a:lvl5pPr marL="18288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5pPr>
                </a:lstStyle>
                <a:p>
                  <a:pPr marL="0" lvl="0" indent="0" algn="ctr" eaLnBrk="1" hangingPunct="1"/>
                  <a:endParaRPr>
                    <a:solidFill>
                      <a:srgbClr val="FFFFFF"/>
                    </a:solidFill>
                    <a:latin typeface="Century Gothic" pitchFamily="34" charset="0"/>
                  </a:endParaRPr>
                </a:p>
              </p:txBody>
            </p:sp>
            <p:sp>
              <p:nvSpPr>
                <p:cNvPr id="4139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>
                  <a:noAutofit/>
                </a:bodyPr>
                <a:lstStyle>
                  <a:lvl1pPr marL="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1pPr>
                  <a:lvl2pPr marL="4572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2pPr>
                  <a:lvl3pPr marL="9144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3pPr>
                  <a:lvl4pPr marL="13716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4pPr>
                  <a:lvl5pPr marL="18288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5pPr>
                </a:lstStyle>
                <a:p>
                  <a:pPr marL="0" lvl="0" indent="0" algn="ctr" eaLnBrk="1" hangingPunct="1"/>
                  <a:endParaRPr>
                    <a:solidFill>
                      <a:srgbClr val="FFFFFF"/>
                    </a:solidFill>
                    <a:latin typeface="Century Gothic" pitchFamily="34" charset="0"/>
                  </a:endParaRPr>
                </a:p>
              </p:txBody>
            </p:sp>
          </p:grpSp>
          <p:sp>
            <p:nvSpPr>
              <p:cNvPr id="4134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>
                <a:noAutofit/>
              </a:bodyPr>
              <a:lstStyle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5pPr>
              </a:lstStyle>
              <a:p>
                <a:pPr marL="0" lvl="0" indent="0" algn="ctr" eaLnBrk="1" hangingPunct="1"/>
                <a:endParaRPr>
                  <a:solidFill>
                    <a:srgbClr val="FFFFFF"/>
                  </a:solidFill>
                  <a:latin typeface="Century Gothic" pitchFamily="34" charset="0"/>
                </a:endParaRPr>
              </a:p>
            </p:txBody>
          </p:sp>
          <p:sp>
            <p:nvSpPr>
              <p:cNvPr id="4135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>
                <a:noAutofit/>
              </a:bodyPr>
              <a:lstStyle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5pPr>
              </a:lstStyle>
              <a:p>
                <a:pPr marL="0" lvl="0" indent="0" algn="ctr" eaLnBrk="1" hangingPunct="1"/>
                <a:endParaRPr>
                  <a:solidFill>
                    <a:srgbClr val="FFFFFF"/>
                  </a:solidFill>
                  <a:latin typeface="Century Gothic" pitchFamily="34" charset="0"/>
                </a:endParaRPr>
              </a:p>
            </p:txBody>
          </p:sp>
          <p:sp>
            <p:nvSpPr>
              <p:cNvPr id="4136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>
                <a:noAutofit/>
              </a:bodyPr>
              <a:lstStyle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5pPr>
              </a:lstStyle>
              <a:p>
                <a:pPr marL="0" lvl="0" indent="0" algn="ctr" eaLnBrk="1" hangingPunct="1"/>
                <a:endParaRPr>
                  <a:solidFill>
                    <a:srgbClr val="FFFFFF"/>
                  </a:solidFill>
                  <a:latin typeface="Century Gothic" pitchFamily="34" charset="0"/>
                </a:endParaRPr>
              </a:p>
            </p:txBody>
          </p:sp>
        </p:grpSp>
        <p:sp>
          <p:nvSpPr>
            <p:cNvPr id="4109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10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11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12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13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1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14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196"/>
              </a:schemeClr>
            </a:solidFill>
            <a:ln w="12700">
              <a:solidFill>
                <a:schemeClr val="bg1">
                  <a:alpha val="12157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4115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157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4116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59"/>
              </a:schemeClr>
            </a:solidFill>
            <a:ln w="12700">
              <a:solidFill>
                <a:schemeClr val="bg1">
                  <a:alpha val="7843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4117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3922"/>
              </a:schemeClr>
            </a:solidFill>
            <a:ln w="12700">
              <a:solidFill>
                <a:schemeClr val="bg1">
                  <a:alpha val="7843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4118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5882"/>
              </a:schemeClr>
            </a:solidFill>
            <a:ln w="12700">
              <a:solidFill>
                <a:schemeClr val="bg1">
                  <a:alpha val="12157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4119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20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157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4121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59"/>
              </a:schemeClr>
            </a:solidFill>
            <a:ln w="12700">
              <a:solidFill>
                <a:schemeClr val="bg1">
                  <a:alpha val="7843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4122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157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4123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157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4124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59"/>
              </a:schemeClr>
            </a:solidFill>
            <a:ln w="12700">
              <a:solidFill>
                <a:schemeClr val="bg1">
                  <a:alpha val="7843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4125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157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4126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2"/>
                <a:gd name="vf" fmla="val 115470"/>
              </a:avLst>
            </a:prstGeom>
            <a:solidFill>
              <a:schemeClr val="bg1">
                <a:alpha val="10196"/>
              </a:schemeClr>
            </a:solidFill>
            <a:ln w="12700">
              <a:solidFill>
                <a:schemeClr val="bg1">
                  <a:alpha val="12157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4127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2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157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4128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2"/>
                <a:gd name="vf" fmla="val 115470"/>
              </a:avLst>
            </a:prstGeom>
            <a:solidFill>
              <a:schemeClr val="bg1">
                <a:alpha val="7059"/>
              </a:schemeClr>
            </a:solidFill>
            <a:ln w="12700">
              <a:solidFill>
                <a:schemeClr val="bg1">
                  <a:alpha val="7843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4129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30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099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lvl="0" indent="0" algn="ctr" eaLnBrk="1" hangingPunct="1"/>
            <a:endParaRPr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4100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lvl="0" indent="0" algn="ctr" eaLnBrk="1" hangingPunct="1"/>
            <a:endParaRPr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4101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lvl="0" indent="0" algn="ctr" eaLnBrk="1" hangingPunct="1"/>
            <a:endParaRPr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4102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lvl="0" indent="0" algn="ctr" eaLnBrk="1" hangingPunct="1"/>
            <a:endParaRPr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4103" name="Title Placeholder 1"/>
          <p:cNvSpPr>
            <a:spLocks noGrp="1"/>
          </p:cNvSpPr>
          <p:nvPr>
            <p:ph type="title"/>
          </p:nvPr>
        </p:nvSpPr>
        <p:spPr>
          <a:xfrm>
            <a:off x="1042988" y="1027112"/>
            <a:ext cx="7024688" cy="11430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4000" b="0" i="0" u="none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000">
                <a:solidFill>
                  <a:schemeClr val="accent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000">
                <a:solidFill>
                  <a:schemeClr val="accent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000">
                <a:solidFill>
                  <a:schemeClr val="accent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000">
                <a:solidFill>
                  <a:schemeClr val="accent1"/>
                </a:solidFill>
                <a:latin typeface="Century Gothic" pitchFamily="34" charset="0"/>
              </a:defRPr>
            </a:lvl5pPr>
            <a:lvl6pPr eaLnBrk="1" hangingPunct="1">
              <a:defRPr lang="en-US" altLang="en-US">
                <a:solidFill>
                  <a:schemeClr val="tx2"/>
                </a:solidFill>
              </a:defRPr>
            </a:lvl6pPr>
            <a:lvl7pPr eaLnBrk="1" hangingPunct="1">
              <a:defRPr lang="en-US" altLang="en-US">
                <a:solidFill>
                  <a:schemeClr val="tx2"/>
                </a:solidFill>
              </a:defRPr>
            </a:lvl7pPr>
            <a:lvl8pPr eaLnBrk="1" hangingPunct="1">
              <a:defRPr lang="en-US" altLang="en-US">
                <a:solidFill>
                  <a:schemeClr val="tx2"/>
                </a:solidFill>
              </a:defRPr>
            </a:lvl8pPr>
            <a:lvl9pPr eaLnBrk="1" hangingPunct="1">
              <a:defRPr lang="en-US" altLang="en-US">
                <a:solidFill>
                  <a:schemeClr val="tx2"/>
                </a:solidFill>
              </a:defRPr>
            </a:lvl9pPr>
          </a:lstStyle>
          <a:p>
            <a:pPr lvl="0"/>
            <a:r>
              <a:t>Образец заголовка</a:t>
            </a:r>
          </a:p>
        </p:txBody>
      </p:sp>
      <p:sp>
        <p:nvSpPr>
          <p:cNvPr id="4104" name="Text Placeholder 2"/>
          <p:cNvSpPr>
            <a:spLocks noGrp="1"/>
          </p:cNvSpPr>
          <p:nvPr>
            <p:ph type="body" idx="1"/>
          </p:nvPr>
        </p:nvSpPr>
        <p:spPr>
          <a:xfrm>
            <a:off x="1042988" y="2324100"/>
            <a:ext cx="6777038" cy="3508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2730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0" lang="en-US" altLang="en-US" sz="2400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9763" indent="-2730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0" lang="en-US" altLang="en-US" sz="2200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0" lang="en-US" altLang="en-US" sz="2000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395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0" lang="en-US" altLang="en-US" sz="1800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56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0" lang="en-US" altLang="en-US" sz="1600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lang="en-US" alt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lang="en-US" alt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lang="en-US" alt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lang="en-US" alt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105" name="Date Placeholder 3"/>
          <p:cNvSpPr>
            <a:spLocks noGrp="1"/>
          </p:cNvSpPr>
          <p:nvPr>
            <p:ph type="dt" sz="half" idx="2"/>
          </p:nvPr>
        </p:nvSpPr>
        <p:spPr>
          <a:xfrm>
            <a:off x="4738688" y="1516063"/>
            <a:ext cx="2133600" cy="752475"/>
          </a:xfrm>
          <a:prstGeom prst="rect">
            <a:avLst/>
          </a:prstGeom>
        </p:spPr>
        <p:txBody>
          <a:bodyPr rtlCol="0" anchor="b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/>
            <a:endParaRPr lang="ru-RU" altLang="en-US" sz="2400">
              <a:solidFill>
                <a:srgbClr val="FEFEFE"/>
              </a:solidFill>
            </a:endParaRPr>
          </a:p>
        </p:txBody>
      </p:sp>
      <p:sp>
        <p:nvSpPr>
          <p:cNvPr id="410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03838" y="5719763"/>
            <a:ext cx="2830512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 eaLnBrk="1" hangingPunct="1"/>
            <a:endParaRPr lang="ru-RU" altLang="en-US" sz="1200">
              <a:solidFill>
                <a:schemeClr val="accent1"/>
              </a:solidFill>
            </a:endParaRPr>
          </a:p>
        </p:txBody>
      </p:sp>
      <p:sp>
        <p:nvSpPr>
          <p:cNvPr id="410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5719763"/>
            <a:ext cx="642937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/>
            <a:fld id="{5637A5B7-6EA8-4F1C-A30F-502E1C5A9E69}" type="slidenum">
              <a:rPr lang="ru-RU" altLang="en-US" sz="1200">
                <a:solidFill>
                  <a:schemeClr val="accent1"/>
                </a:solidFill>
              </a:rPr>
              <a:pPr marL="0" lvl="0" indent="0" eaLnBrk="1" hangingPunct="1"/>
              <a:t>‹#›</a:t>
            </a:fld>
            <a:endParaRPr lang="ru-RU" altLang="en-US" sz="120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115" r:id="rId1"/>
  </p:sldLayoutIdLst>
  <p:transition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4000" b="0" i="0" u="none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umimoji="0" sz="2400" b="0" i="0" u="none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umimoji="0" sz="2200" b="0" i="0" u="none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umimoji="0" sz="2000" b="0" i="0" u="none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umimoji="0" sz="1800" b="0" i="0" u="none"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umimoji="0" sz="1600" b="0" i="0" u="none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2F35F"/>
            </a:gs>
            <a:gs pos="62000">
              <a:srgbClr val="92BE3F"/>
            </a:gs>
            <a:gs pos="100000">
              <a:srgbClr val="80A33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43"/>
          <p:cNvGrpSpPr/>
          <p:nvPr/>
        </p:nvGrpSpPr>
        <p:grpSpPr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132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515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5167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>
                  <a:noAutofit/>
                </a:bodyPr>
                <a:lstStyle>
                  <a:lvl1pPr marL="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1pPr>
                  <a:lvl2pPr marL="4572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2pPr>
                  <a:lvl3pPr marL="9144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3pPr>
                  <a:lvl4pPr marL="13716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4pPr>
                  <a:lvl5pPr marL="18288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5pPr>
                </a:lstStyle>
                <a:p>
                  <a:pPr marL="0" lvl="0" indent="0" algn="ctr" eaLnBrk="1" hangingPunct="1"/>
                  <a:endParaRPr>
                    <a:solidFill>
                      <a:srgbClr val="FFFFFF"/>
                    </a:solidFill>
                    <a:latin typeface="Century Gothic" pitchFamily="34" charset="0"/>
                  </a:endParaRPr>
                </a:p>
              </p:txBody>
            </p:sp>
            <p:sp>
              <p:nvSpPr>
                <p:cNvPr id="5168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>
                  <a:noAutofit/>
                </a:bodyPr>
                <a:lstStyle>
                  <a:lvl1pPr marL="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1pPr>
                  <a:lvl2pPr marL="4572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2pPr>
                  <a:lvl3pPr marL="9144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3pPr>
                  <a:lvl4pPr marL="13716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4pPr>
                  <a:lvl5pPr marL="18288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5pPr>
                </a:lstStyle>
                <a:p>
                  <a:pPr marL="0" lvl="0" indent="0" algn="ctr" eaLnBrk="1" hangingPunct="1"/>
                  <a:endParaRPr>
                    <a:solidFill>
                      <a:srgbClr val="FFFFFF"/>
                    </a:solidFill>
                    <a:latin typeface="Century Gothic" pitchFamily="34" charset="0"/>
                  </a:endParaRPr>
                </a:p>
              </p:txBody>
            </p:sp>
            <p:sp>
              <p:nvSpPr>
                <p:cNvPr id="5169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>
                  <a:noAutofit/>
                </a:bodyPr>
                <a:lstStyle>
                  <a:lvl1pPr marL="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1pPr>
                  <a:lvl2pPr marL="4572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2pPr>
                  <a:lvl3pPr marL="9144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3pPr>
                  <a:lvl4pPr marL="13716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4pPr>
                  <a:lvl5pPr marL="18288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5pPr>
                </a:lstStyle>
                <a:p>
                  <a:pPr marL="0" lvl="0" indent="0" algn="ctr" eaLnBrk="1" hangingPunct="1"/>
                  <a:endParaRPr>
                    <a:solidFill>
                      <a:srgbClr val="FFFFFF"/>
                    </a:solidFill>
                    <a:latin typeface="Century Gothic" pitchFamily="34" charset="0"/>
                  </a:endParaRPr>
                </a:p>
              </p:txBody>
            </p:sp>
          </p:grpSp>
          <p:grpSp>
            <p:nvGrpSpPr>
              <p:cNvPr id="515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5164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>
                  <a:noAutofit/>
                </a:bodyPr>
                <a:lstStyle>
                  <a:lvl1pPr marL="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1pPr>
                  <a:lvl2pPr marL="4572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2pPr>
                  <a:lvl3pPr marL="9144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3pPr>
                  <a:lvl4pPr marL="13716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4pPr>
                  <a:lvl5pPr marL="18288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5pPr>
                </a:lstStyle>
                <a:p>
                  <a:pPr marL="0" lvl="0" indent="0" algn="ctr" eaLnBrk="1" hangingPunct="1"/>
                  <a:endParaRPr>
                    <a:solidFill>
                      <a:srgbClr val="FFFFFF"/>
                    </a:solidFill>
                    <a:latin typeface="Century Gothic" pitchFamily="34" charset="0"/>
                  </a:endParaRPr>
                </a:p>
              </p:txBody>
            </p:sp>
            <p:sp>
              <p:nvSpPr>
                <p:cNvPr id="5165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>
                  <a:noAutofit/>
                </a:bodyPr>
                <a:lstStyle>
                  <a:lvl1pPr marL="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1pPr>
                  <a:lvl2pPr marL="4572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2pPr>
                  <a:lvl3pPr marL="9144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3pPr>
                  <a:lvl4pPr marL="13716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4pPr>
                  <a:lvl5pPr marL="18288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5pPr>
                </a:lstStyle>
                <a:p>
                  <a:pPr marL="0" lvl="0" indent="0" algn="ctr" eaLnBrk="1" hangingPunct="1"/>
                  <a:endParaRPr>
                    <a:solidFill>
                      <a:srgbClr val="FFFFFF"/>
                    </a:solidFill>
                    <a:latin typeface="Century Gothic" pitchFamily="34" charset="0"/>
                  </a:endParaRPr>
                </a:p>
              </p:txBody>
            </p:sp>
            <p:sp>
              <p:nvSpPr>
                <p:cNvPr id="5166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>
                  <a:noAutofit/>
                </a:bodyPr>
                <a:lstStyle>
                  <a:lvl1pPr marL="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1pPr>
                  <a:lvl2pPr marL="4572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2pPr>
                  <a:lvl3pPr marL="9144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3pPr>
                  <a:lvl4pPr marL="13716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4pPr>
                  <a:lvl5pPr marL="18288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5pPr>
                </a:lstStyle>
                <a:p>
                  <a:pPr marL="0" lvl="0" indent="0" algn="ctr" eaLnBrk="1" hangingPunct="1"/>
                  <a:endParaRPr>
                    <a:solidFill>
                      <a:srgbClr val="FFFFFF"/>
                    </a:solidFill>
                    <a:latin typeface="Century Gothic" pitchFamily="34" charset="0"/>
                  </a:endParaRPr>
                </a:p>
              </p:txBody>
            </p:sp>
          </p:grpSp>
          <p:grpSp>
            <p:nvGrpSpPr>
              <p:cNvPr id="515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5161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>
                  <a:noAutofit/>
                </a:bodyPr>
                <a:lstStyle>
                  <a:lvl1pPr marL="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1pPr>
                  <a:lvl2pPr marL="4572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2pPr>
                  <a:lvl3pPr marL="9144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3pPr>
                  <a:lvl4pPr marL="13716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4pPr>
                  <a:lvl5pPr marL="18288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5pPr>
                </a:lstStyle>
                <a:p>
                  <a:pPr marL="0" lvl="0" indent="0" algn="ctr" eaLnBrk="1" hangingPunct="1"/>
                  <a:endParaRPr>
                    <a:solidFill>
                      <a:srgbClr val="FFFFFF"/>
                    </a:solidFill>
                    <a:latin typeface="Century Gothic" pitchFamily="34" charset="0"/>
                  </a:endParaRPr>
                </a:p>
              </p:txBody>
            </p:sp>
            <p:sp>
              <p:nvSpPr>
                <p:cNvPr id="5162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>
                  <a:noAutofit/>
                </a:bodyPr>
                <a:lstStyle>
                  <a:lvl1pPr marL="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1pPr>
                  <a:lvl2pPr marL="4572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2pPr>
                  <a:lvl3pPr marL="9144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3pPr>
                  <a:lvl4pPr marL="13716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4pPr>
                  <a:lvl5pPr marL="18288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5pPr>
                </a:lstStyle>
                <a:p>
                  <a:pPr marL="0" lvl="0" indent="0" algn="ctr" eaLnBrk="1" hangingPunct="1"/>
                  <a:endParaRPr>
                    <a:solidFill>
                      <a:srgbClr val="FFFFFF"/>
                    </a:solidFill>
                    <a:latin typeface="Century Gothic" pitchFamily="34" charset="0"/>
                  </a:endParaRPr>
                </a:p>
              </p:txBody>
            </p:sp>
            <p:sp>
              <p:nvSpPr>
                <p:cNvPr id="5163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>
                  <a:noAutofit/>
                </a:bodyPr>
                <a:lstStyle>
                  <a:lvl1pPr marL="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1pPr>
                  <a:lvl2pPr marL="4572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2pPr>
                  <a:lvl3pPr marL="9144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3pPr>
                  <a:lvl4pPr marL="13716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4pPr>
                  <a:lvl5pPr marL="18288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5pPr>
                </a:lstStyle>
                <a:p>
                  <a:pPr marL="0" lvl="0" indent="0" algn="ctr" eaLnBrk="1" hangingPunct="1"/>
                  <a:endParaRPr>
                    <a:solidFill>
                      <a:srgbClr val="FFFFFF"/>
                    </a:solidFill>
                    <a:latin typeface="Century Gothic" pitchFamily="34" charset="0"/>
                  </a:endParaRPr>
                </a:p>
              </p:txBody>
            </p:sp>
          </p:grpSp>
          <p:sp>
            <p:nvSpPr>
              <p:cNvPr id="5158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>
                <a:noAutofit/>
              </a:bodyPr>
              <a:lstStyle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5pPr>
              </a:lstStyle>
              <a:p>
                <a:pPr marL="0" lvl="0" indent="0" algn="ctr" eaLnBrk="1" hangingPunct="1"/>
                <a:endParaRPr>
                  <a:solidFill>
                    <a:srgbClr val="FFFFFF"/>
                  </a:solidFill>
                  <a:latin typeface="Century Gothic" pitchFamily="34" charset="0"/>
                </a:endParaRPr>
              </a:p>
            </p:txBody>
          </p:sp>
          <p:sp>
            <p:nvSpPr>
              <p:cNvPr id="5159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>
                <a:noAutofit/>
              </a:bodyPr>
              <a:lstStyle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5pPr>
              </a:lstStyle>
              <a:p>
                <a:pPr marL="0" lvl="0" indent="0" algn="ctr" eaLnBrk="1" hangingPunct="1"/>
                <a:endParaRPr>
                  <a:solidFill>
                    <a:srgbClr val="FFFFFF"/>
                  </a:solidFill>
                  <a:latin typeface="Century Gothic" pitchFamily="34" charset="0"/>
                </a:endParaRPr>
              </a:p>
            </p:txBody>
          </p:sp>
          <p:sp>
            <p:nvSpPr>
              <p:cNvPr id="5160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>
                <a:noAutofit/>
              </a:bodyPr>
              <a:lstStyle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5pPr>
              </a:lstStyle>
              <a:p>
                <a:pPr marL="0" lvl="0" indent="0" algn="ctr" eaLnBrk="1" hangingPunct="1"/>
                <a:endParaRPr>
                  <a:solidFill>
                    <a:srgbClr val="FFFFFF"/>
                  </a:solidFill>
                  <a:latin typeface="Century Gothic" pitchFamily="34" charset="0"/>
                </a:endParaRPr>
              </a:p>
            </p:txBody>
          </p:sp>
        </p:grpSp>
        <p:sp>
          <p:nvSpPr>
            <p:cNvPr id="5133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134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135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136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137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1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138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196"/>
              </a:schemeClr>
            </a:solidFill>
            <a:ln w="12700">
              <a:solidFill>
                <a:schemeClr val="bg1">
                  <a:alpha val="12157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5139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157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5140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59"/>
              </a:schemeClr>
            </a:solidFill>
            <a:ln w="12700">
              <a:solidFill>
                <a:schemeClr val="bg1">
                  <a:alpha val="7843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5141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3922"/>
              </a:schemeClr>
            </a:solidFill>
            <a:ln w="12700">
              <a:solidFill>
                <a:schemeClr val="bg1">
                  <a:alpha val="7843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5142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5882"/>
              </a:schemeClr>
            </a:solidFill>
            <a:ln w="12700">
              <a:solidFill>
                <a:schemeClr val="bg1">
                  <a:alpha val="12157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5143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144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157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5145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59"/>
              </a:schemeClr>
            </a:solidFill>
            <a:ln w="12700">
              <a:solidFill>
                <a:schemeClr val="bg1">
                  <a:alpha val="7843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5146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157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5147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157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5148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59"/>
              </a:schemeClr>
            </a:solidFill>
            <a:ln w="12700">
              <a:solidFill>
                <a:schemeClr val="bg1">
                  <a:alpha val="7843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5149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157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5150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2"/>
                <a:gd name="vf" fmla="val 115470"/>
              </a:avLst>
            </a:prstGeom>
            <a:solidFill>
              <a:schemeClr val="bg1">
                <a:alpha val="10196"/>
              </a:schemeClr>
            </a:solidFill>
            <a:ln w="12700">
              <a:solidFill>
                <a:schemeClr val="bg1">
                  <a:alpha val="12157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5151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2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157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5152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2"/>
                <a:gd name="vf" fmla="val 115470"/>
              </a:avLst>
            </a:prstGeom>
            <a:solidFill>
              <a:schemeClr val="bg1">
                <a:alpha val="7059"/>
              </a:schemeClr>
            </a:solidFill>
            <a:ln w="12700">
              <a:solidFill>
                <a:schemeClr val="bg1">
                  <a:alpha val="7843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5153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154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12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lvl="0" indent="0" algn="ctr" eaLnBrk="1" hangingPunct="1"/>
            <a:endParaRPr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5124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lvl="0" indent="0" algn="ctr" eaLnBrk="1" hangingPunct="1"/>
            <a:endParaRPr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5125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lvl="0" indent="0" algn="ctr" eaLnBrk="1" hangingPunct="1"/>
            <a:endParaRPr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5126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lvl="0" indent="0" algn="ctr" eaLnBrk="1" hangingPunct="1"/>
            <a:endParaRPr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5127" name="Title Placeholder 1"/>
          <p:cNvSpPr>
            <a:spLocks noGrp="1"/>
          </p:cNvSpPr>
          <p:nvPr>
            <p:ph type="title"/>
          </p:nvPr>
        </p:nvSpPr>
        <p:spPr>
          <a:xfrm>
            <a:off x="1042988" y="1027112"/>
            <a:ext cx="7024688" cy="11430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4000" b="0" i="0" u="none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000">
                <a:solidFill>
                  <a:schemeClr val="accent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000">
                <a:solidFill>
                  <a:schemeClr val="accent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000">
                <a:solidFill>
                  <a:schemeClr val="accent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000">
                <a:solidFill>
                  <a:schemeClr val="accent1"/>
                </a:solidFill>
                <a:latin typeface="Century Gothic" pitchFamily="34" charset="0"/>
              </a:defRPr>
            </a:lvl5pPr>
            <a:lvl6pPr eaLnBrk="1" hangingPunct="1">
              <a:defRPr lang="en-US" altLang="en-US">
                <a:solidFill>
                  <a:schemeClr val="tx2"/>
                </a:solidFill>
              </a:defRPr>
            </a:lvl6pPr>
            <a:lvl7pPr eaLnBrk="1" hangingPunct="1">
              <a:defRPr lang="en-US" altLang="en-US">
                <a:solidFill>
                  <a:schemeClr val="tx2"/>
                </a:solidFill>
              </a:defRPr>
            </a:lvl7pPr>
            <a:lvl8pPr eaLnBrk="1" hangingPunct="1">
              <a:defRPr lang="en-US" altLang="en-US">
                <a:solidFill>
                  <a:schemeClr val="tx2"/>
                </a:solidFill>
              </a:defRPr>
            </a:lvl8pPr>
            <a:lvl9pPr eaLnBrk="1" hangingPunct="1">
              <a:defRPr lang="en-US" altLang="en-US">
                <a:solidFill>
                  <a:schemeClr val="tx2"/>
                </a:solidFill>
              </a:defRPr>
            </a:lvl9pPr>
          </a:lstStyle>
          <a:p>
            <a:pPr lvl="0"/>
            <a:r>
              <a:t>Образец заголовка</a:t>
            </a:r>
          </a:p>
        </p:txBody>
      </p:sp>
      <p:sp>
        <p:nvSpPr>
          <p:cNvPr id="5128" name="Text Placeholder 2"/>
          <p:cNvSpPr>
            <a:spLocks noGrp="1"/>
          </p:cNvSpPr>
          <p:nvPr>
            <p:ph type="body" idx="1"/>
          </p:nvPr>
        </p:nvSpPr>
        <p:spPr>
          <a:xfrm>
            <a:off x="1042988" y="2324100"/>
            <a:ext cx="6777038" cy="3508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2730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0" lang="en-US" altLang="en-US" sz="2400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9763" indent="-2730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0" lang="en-US" altLang="en-US" sz="2200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0" lang="en-US" altLang="en-US" sz="2000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395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0" lang="en-US" altLang="en-US" sz="1800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56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0" lang="en-US" altLang="en-US" sz="1600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lang="en-US" alt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lang="en-US" alt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lang="en-US" alt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lang="en-US" alt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5129" name="Date Placeholder 4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 eaLnBrk="1" hangingPunct="1"/>
            <a:endParaRPr lang="ru-RU" altLang="en-US" sz="1200">
              <a:solidFill>
                <a:srgbClr val="FEFEFE"/>
              </a:solidFill>
            </a:endParaRPr>
          </a:p>
        </p:txBody>
      </p:sp>
      <p:sp>
        <p:nvSpPr>
          <p:cNvPr id="513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/>
            <a:fld id="{F698194B-E564-4E50-8ADF-66824674BC0A}" type="slidenum">
              <a:rPr lang="ru-RU" altLang="en-US" sz="1200">
                <a:solidFill>
                  <a:srgbClr val="FEFEFE"/>
                </a:solidFill>
              </a:rPr>
              <a:pPr marL="0" lvl="0" indent="0" eaLnBrk="1" hangingPunct="1"/>
              <a:t>‹#›</a:t>
            </a:fld>
            <a:endParaRPr lang="ru-RU" altLang="en-US" sz="1200">
              <a:solidFill>
                <a:srgbClr val="FEFEFE"/>
              </a:solidFill>
            </a:endParaRPr>
          </a:p>
        </p:txBody>
      </p:sp>
      <p:sp>
        <p:nvSpPr>
          <p:cNvPr id="5131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641850" y="5724525"/>
            <a:ext cx="34925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 eaLnBrk="1" hangingPunct="1"/>
            <a:endParaRPr lang="ru-RU" altLang="en-US" sz="120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122" r:id="rId1"/>
  </p:sldLayoutIdLst>
  <p:transition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4000" b="0" i="0" u="none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umimoji="0" sz="2400" b="0" i="0" u="none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umimoji="0" sz="2200" b="0" i="0" u="none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umimoji="0" sz="2000" b="0" i="0" u="none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umimoji="0" sz="1800" b="0" i="0" u="none"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umimoji="0" sz="1600" b="0" i="0" u="none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2F35F"/>
            </a:gs>
            <a:gs pos="62000">
              <a:srgbClr val="92BE3F"/>
            </a:gs>
            <a:gs pos="100000">
              <a:srgbClr val="80A33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43"/>
          <p:cNvGrpSpPr/>
          <p:nvPr/>
        </p:nvGrpSpPr>
        <p:grpSpPr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156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6179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619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>
                  <a:noAutofit/>
                </a:bodyPr>
                <a:lstStyle>
                  <a:lvl1pPr marL="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1pPr>
                  <a:lvl2pPr marL="4572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2pPr>
                  <a:lvl3pPr marL="9144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3pPr>
                  <a:lvl4pPr marL="13716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4pPr>
                  <a:lvl5pPr marL="18288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5pPr>
                </a:lstStyle>
                <a:p>
                  <a:pPr marL="0" lvl="0" indent="0" algn="ctr" eaLnBrk="1" hangingPunct="1"/>
                  <a:endParaRPr>
                    <a:solidFill>
                      <a:srgbClr val="FFFFFF"/>
                    </a:solidFill>
                    <a:latin typeface="Century Gothic" pitchFamily="34" charset="0"/>
                  </a:endParaRPr>
                </a:p>
              </p:txBody>
            </p:sp>
            <p:sp>
              <p:nvSpPr>
                <p:cNvPr id="619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>
                  <a:noAutofit/>
                </a:bodyPr>
                <a:lstStyle>
                  <a:lvl1pPr marL="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1pPr>
                  <a:lvl2pPr marL="4572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2pPr>
                  <a:lvl3pPr marL="9144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3pPr>
                  <a:lvl4pPr marL="13716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4pPr>
                  <a:lvl5pPr marL="18288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5pPr>
                </a:lstStyle>
                <a:p>
                  <a:pPr marL="0" lvl="0" indent="0" algn="ctr" eaLnBrk="1" hangingPunct="1"/>
                  <a:endParaRPr>
                    <a:solidFill>
                      <a:srgbClr val="FFFFFF"/>
                    </a:solidFill>
                    <a:latin typeface="Century Gothic" pitchFamily="34" charset="0"/>
                  </a:endParaRPr>
                </a:p>
              </p:txBody>
            </p:sp>
            <p:sp>
              <p:nvSpPr>
                <p:cNvPr id="619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>
                  <a:noAutofit/>
                </a:bodyPr>
                <a:lstStyle>
                  <a:lvl1pPr marL="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1pPr>
                  <a:lvl2pPr marL="4572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2pPr>
                  <a:lvl3pPr marL="9144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3pPr>
                  <a:lvl4pPr marL="13716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4pPr>
                  <a:lvl5pPr marL="18288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5pPr>
                </a:lstStyle>
                <a:p>
                  <a:pPr marL="0" lvl="0" indent="0" algn="ctr" eaLnBrk="1" hangingPunct="1"/>
                  <a:endParaRPr>
                    <a:solidFill>
                      <a:srgbClr val="FFFFFF"/>
                    </a:solidFill>
                    <a:latin typeface="Century Gothic" pitchFamily="34" charset="0"/>
                  </a:endParaRPr>
                </a:p>
              </p:txBody>
            </p:sp>
          </p:grpSp>
          <p:grpSp>
            <p:nvGrpSpPr>
              <p:cNvPr id="6180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618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>
                  <a:noAutofit/>
                </a:bodyPr>
                <a:lstStyle>
                  <a:lvl1pPr marL="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1pPr>
                  <a:lvl2pPr marL="4572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2pPr>
                  <a:lvl3pPr marL="9144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3pPr>
                  <a:lvl4pPr marL="13716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4pPr>
                  <a:lvl5pPr marL="18288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5pPr>
                </a:lstStyle>
                <a:p>
                  <a:pPr marL="0" lvl="0" indent="0" algn="ctr" eaLnBrk="1" hangingPunct="1"/>
                  <a:endParaRPr>
                    <a:solidFill>
                      <a:srgbClr val="FFFFFF"/>
                    </a:solidFill>
                    <a:latin typeface="Century Gothic" pitchFamily="34" charset="0"/>
                  </a:endParaRPr>
                </a:p>
              </p:txBody>
            </p:sp>
            <p:sp>
              <p:nvSpPr>
                <p:cNvPr id="618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>
                  <a:noAutofit/>
                </a:bodyPr>
                <a:lstStyle>
                  <a:lvl1pPr marL="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1pPr>
                  <a:lvl2pPr marL="4572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2pPr>
                  <a:lvl3pPr marL="9144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3pPr>
                  <a:lvl4pPr marL="13716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4pPr>
                  <a:lvl5pPr marL="18288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5pPr>
                </a:lstStyle>
                <a:p>
                  <a:pPr marL="0" lvl="0" indent="0" algn="ctr" eaLnBrk="1" hangingPunct="1"/>
                  <a:endParaRPr>
                    <a:solidFill>
                      <a:srgbClr val="FFFFFF"/>
                    </a:solidFill>
                    <a:latin typeface="Century Gothic" pitchFamily="34" charset="0"/>
                  </a:endParaRPr>
                </a:p>
              </p:txBody>
            </p:sp>
            <p:sp>
              <p:nvSpPr>
                <p:cNvPr id="619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>
                  <a:noAutofit/>
                </a:bodyPr>
                <a:lstStyle>
                  <a:lvl1pPr marL="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1pPr>
                  <a:lvl2pPr marL="4572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2pPr>
                  <a:lvl3pPr marL="9144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3pPr>
                  <a:lvl4pPr marL="13716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4pPr>
                  <a:lvl5pPr marL="18288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5pPr>
                </a:lstStyle>
                <a:p>
                  <a:pPr marL="0" lvl="0" indent="0" algn="ctr" eaLnBrk="1" hangingPunct="1"/>
                  <a:endParaRPr>
                    <a:solidFill>
                      <a:srgbClr val="FFFFFF"/>
                    </a:solidFill>
                    <a:latin typeface="Century Gothic" pitchFamily="34" charset="0"/>
                  </a:endParaRPr>
                </a:p>
              </p:txBody>
            </p:sp>
          </p:grpSp>
          <p:grpSp>
            <p:nvGrpSpPr>
              <p:cNvPr id="6181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618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>
                  <a:noAutofit/>
                </a:bodyPr>
                <a:lstStyle>
                  <a:lvl1pPr marL="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1pPr>
                  <a:lvl2pPr marL="4572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2pPr>
                  <a:lvl3pPr marL="9144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3pPr>
                  <a:lvl4pPr marL="13716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4pPr>
                  <a:lvl5pPr marL="18288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5pPr>
                </a:lstStyle>
                <a:p>
                  <a:pPr marL="0" lvl="0" indent="0" algn="ctr" eaLnBrk="1" hangingPunct="1"/>
                  <a:endParaRPr>
                    <a:solidFill>
                      <a:srgbClr val="FFFFFF"/>
                    </a:solidFill>
                    <a:latin typeface="Century Gothic" pitchFamily="34" charset="0"/>
                  </a:endParaRPr>
                </a:p>
              </p:txBody>
            </p:sp>
            <p:sp>
              <p:nvSpPr>
                <p:cNvPr id="618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>
                  <a:noAutofit/>
                </a:bodyPr>
                <a:lstStyle>
                  <a:lvl1pPr marL="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1pPr>
                  <a:lvl2pPr marL="4572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2pPr>
                  <a:lvl3pPr marL="9144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3pPr>
                  <a:lvl4pPr marL="13716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4pPr>
                  <a:lvl5pPr marL="18288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5pPr>
                </a:lstStyle>
                <a:p>
                  <a:pPr marL="0" lvl="0" indent="0" algn="ctr" eaLnBrk="1" hangingPunct="1"/>
                  <a:endParaRPr>
                    <a:solidFill>
                      <a:srgbClr val="FFFFFF"/>
                    </a:solidFill>
                    <a:latin typeface="Century Gothic" pitchFamily="34" charset="0"/>
                  </a:endParaRPr>
                </a:p>
              </p:txBody>
            </p:sp>
            <p:sp>
              <p:nvSpPr>
                <p:cNvPr id="618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>
                  <a:noAutofit/>
                </a:bodyPr>
                <a:lstStyle>
                  <a:lvl1pPr marL="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1pPr>
                  <a:lvl2pPr marL="4572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2pPr>
                  <a:lvl3pPr marL="9144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3pPr>
                  <a:lvl4pPr marL="13716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4pPr>
                  <a:lvl5pPr marL="1828800" indent="0" algn="l" defTabSz="914400" rtl="0" eaLnBrk="0" fontAlgn="base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kumimoji="0" lang="en-US" altLang="en-US" sz="1800" b="0" i="0" u="none">
                      <a:solidFill>
                        <a:schemeClr val="tx1"/>
                      </a:solidFill>
                      <a:latin typeface="Arial"/>
                    </a:defRPr>
                  </a:lvl5pPr>
                </a:lstStyle>
                <a:p>
                  <a:pPr marL="0" lvl="0" indent="0" algn="ctr" eaLnBrk="1" hangingPunct="1"/>
                  <a:endParaRPr>
                    <a:solidFill>
                      <a:srgbClr val="FFFFFF"/>
                    </a:solidFill>
                    <a:latin typeface="Century Gothic" pitchFamily="34" charset="0"/>
                  </a:endParaRPr>
                </a:p>
              </p:txBody>
            </p:sp>
          </p:grpSp>
          <p:sp>
            <p:nvSpPr>
              <p:cNvPr id="618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>
                <a:noAutofit/>
              </a:bodyPr>
              <a:lstStyle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5pPr>
              </a:lstStyle>
              <a:p>
                <a:pPr marL="0" lvl="0" indent="0" algn="ctr" eaLnBrk="1" hangingPunct="1"/>
                <a:endParaRPr>
                  <a:solidFill>
                    <a:srgbClr val="FFFFFF"/>
                  </a:solidFill>
                  <a:latin typeface="Century Gothic" pitchFamily="34" charset="0"/>
                </a:endParaRPr>
              </a:p>
            </p:txBody>
          </p:sp>
          <p:sp>
            <p:nvSpPr>
              <p:cNvPr id="618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>
                <a:noAutofit/>
              </a:bodyPr>
              <a:lstStyle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5pPr>
              </a:lstStyle>
              <a:p>
                <a:pPr marL="0" lvl="0" indent="0" algn="ctr" eaLnBrk="1" hangingPunct="1"/>
                <a:endParaRPr>
                  <a:solidFill>
                    <a:srgbClr val="FFFFFF"/>
                  </a:solidFill>
                  <a:latin typeface="Century Gothic" pitchFamily="34" charset="0"/>
                </a:endParaRPr>
              </a:p>
            </p:txBody>
          </p:sp>
          <p:sp>
            <p:nvSpPr>
              <p:cNvPr id="618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>
                <a:noAutofit/>
              </a:bodyPr>
              <a:lstStyle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lang="en-US" altLang="en-US" sz="1800" b="0" i="0" u="none">
                    <a:solidFill>
                      <a:schemeClr val="tx1"/>
                    </a:solidFill>
                    <a:latin typeface="Arial"/>
                  </a:defRPr>
                </a:lvl5pPr>
              </a:lstStyle>
              <a:p>
                <a:pPr marL="0" lvl="0" indent="0" algn="ctr" eaLnBrk="1" hangingPunct="1"/>
                <a:endParaRPr>
                  <a:solidFill>
                    <a:srgbClr val="FFFFFF"/>
                  </a:solidFill>
                  <a:latin typeface="Century Gothic" pitchFamily="34" charset="0"/>
                </a:endParaRPr>
              </a:p>
            </p:txBody>
          </p:sp>
        </p:grpSp>
        <p:sp>
          <p:nvSpPr>
            <p:cNvPr id="615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15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15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16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16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1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16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196"/>
              </a:schemeClr>
            </a:solidFill>
            <a:ln w="12700">
              <a:solidFill>
                <a:schemeClr val="bg1">
                  <a:alpha val="12157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616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157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616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59"/>
              </a:schemeClr>
            </a:solidFill>
            <a:ln w="12700">
              <a:solidFill>
                <a:schemeClr val="bg1">
                  <a:alpha val="7843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616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3922"/>
              </a:schemeClr>
            </a:solidFill>
            <a:ln w="12700">
              <a:solidFill>
                <a:schemeClr val="bg1">
                  <a:alpha val="7843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616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5882"/>
              </a:schemeClr>
            </a:solidFill>
            <a:ln w="12700">
              <a:solidFill>
                <a:schemeClr val="bg1">
                  <a:alpha val="12157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616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16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157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616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59"/>
              </a:schemeClr>
            </a:solidFill>
            <a:ln w="12700">
              <a:solidFill>
                <a:schemeClr val="bg1">
                  <a:alpha val="7843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617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157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617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157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617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59"/>
              </a:schemeClr>
            </a:solidFill>
            <a:ln w="12700">
              <a:solidFill>
                <a:schemeClr val="bg1">
                  <a:alpha val="7843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617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157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617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2"/>
                <a:gd name="vf" fmla="val 115470"/>
              </a:avLst>
            </a:prstGeom>
            <a:solidFill>
              <a:schemeClr val="bg1">
                <a:alpha val="10196"/>
              </a:schemeClr>
            </a:solidFill>
            <a:ln w="12700">
              <a:solidFill>
                <a:schemeClr val="bg1">
                  <a:alpha val="12157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617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2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157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617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2"/>
                <a:gd name="vf" fmla="val 115470"/>
              </a:avLst>
            </a:prstGeom>
            <a:solidFill>
              <a:schemeClr val="bg1">
                <a:alpha val="7059"/>
              </a:schemeClr>
            </a:solidFill>
            <a:ln w="12700">
              <a:solidFill>
                <a:schemeClr val="bg1">
                  <a:alpha val="7843"/>
                </a:schemeClr>
              </a:solidFill>
              <a:miter lim="800000"/>
            </a:ln>
          </p:spPr>
          <p:txBody>
            <a:bodyPr anchor="ctr" anchorCtr="0">
              <a:noAutofit/>
            </a:bodyPr>
            <a:lstStyle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en-US" altLang="en-US" sz="1800" b="0" i="0" u="none">
                  <a:solidFill>
                    <a:schemeClr val="tx1"/>
                  </a:solidFill>
                  <a:latin typeface="Arial"/>
                </a:defRPr>
              </a:lvl5pPr>
            </a:lstStyle>
            <a:p>
              <a:pPr marL="0" lvl="0" indent="0" algn="ctr" eaLnBrk="1" hangingPunct="1"/>
              <a:endParaRPr>
                <a:solidFill>
                  <a:srgbClr val="FFFFFF"/>
                </a:solidFill>
                <a:latin typeface="Century Gothic" pitchFamily="34" charset="0"/>
              </a:endParaRPr>
            </a:p>
          </p:txBody>
        </p:sp>
        <p:sp>
          <p:nvSpPr>
            <p:cNvPr id="617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17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6147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lvl="0" indent="0" algn="ctr" eaLnBrk="1" hangingPunct="1"/>
            <a:endParaRPr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6148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lvl="0" indent="0" algn="ctr" eaLnBrk="1" hangingPunct="1"/>
            <a:endParaRPr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6149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lvl="0" indent="0" algn="ctr" eaLnBrk="1" hangingPunct="1"/>
            <a:endParaRPr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6150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lvl="0" indent="0" algn="ctr" eaLnBrk="1" hangingPunct="1"/>
            <a:endParaRPr>
              <a:solidFill>
                <a:srgbClr val="FFFFFF"/>
              </a:solidFill>
              <a:latin typeface="Century Gothic" pitchFamily="34" charset="0"/>
            </a:endParaRPr>
          </a:p>
        </p:txBody>
      </p:sp>
      <p:sp>
        <p:nvSpPr>
          <p:cNvPr id="6151" name="Title Placeholder 1"/>
          <p:cNvSpPr>
            <a:spLocks noGrp="1"/>
          </p:cNvSpPr>
          <p:nvPr>
            <p:ph type="title"/>
          </p:nvPr>
        </p:nvSpPr>
        <p:spPr>
          <a:xfrm>
            <a:off x="1042988" y="1027112"/>
            <a:ext cx="7024688" cy="11430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4000" b="0" i="0" u="none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000">
                <a:solidFill>
                  <a:schemeClr val="accent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000">
                <a:solidFill>
                  <a:schemeClr val="accent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000">
                <a:solidFill>
                  <a:schemeClr val="accent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000">
                <a:solidFill>
                  <a:schemeClr val="accent1"/>
                </a:solidFill>
                <a:latin typeface="Century Gothic" pitchFamily="34" charset="0"/>
              </a:defRPr>
            </a:lvl5pPr>
            <a:lvl6pPr eaLnBrk="1" hangingPunct="1">
              <a:defRPr lang="en-US" altLang="en-US">
                <a:solidFill>
                  <a:schemeClr val="tx2"/>
                </a:solidFill>
              </a:defRPr>
            </a:lvl6pPr>
            <a:lvl7pPr eaLnBrk="1" hangingPunct="1">
              <a:defRPr lang="en-US" altLang="en-US">
                <a:solidFill>
                  <a:schemeClr val="tx2"/>
                </a:solidFill>
              </a:defRPr>
            </a:lvl7pPr>
            <a:lvl8pPr eaLnBrk="1" hangingPunct="1">
              <a:defRPr lang="en-US" altLang="en-US">
                <a:solidFill>
                  <a:schemeClr val="tx2"/>
                </a:solidFill>
              </a:defRPr>
            </a:lvl8pPr>
            <a:lvl9pPr eaLnBrk="1" hangingPunct="1">
              <a:defRPr lang="en-US" altLang="en-US">
                <a:solidFill>
                  <a:schemeClr val="tx2"/>
                </a:solidFill>
              </a:defRPr>
            </a:lvl9pPr>
          </a:lstStyle>
          <a:p>
            <a:pPr lvl="0"/>
            <a:r>
              <a:t>Образец заголовка</a:t>
            </a:r>
          </a:p>
        </p:txBody>
      </p:sp>
      <p:sp>
        <p:nvSpPr>
          <p:cNvPr id="6152" name="Text Placeholder 2"/>
          <p:cNvSpPr>
            <a:spLocks noGrp="1"/>
          </p:cNvSpPr>
          <p:nvPr>
            <p:ph type="body" idx="1"/>
          </p:nvPr>
        </p:nvSpPr>
        <p:spPr>
          <a:xfrm>
            <a:off x="1042988" y="2324100"/>
            <a:ext cx="6777038" cy="3508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2730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0" lang="en-US" altLang="en-US" sz="2400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9763" indent="-2730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0" lang="en-US" altLang="en-US" sz="2200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0" lang="en-US" altLang="en-US" sz="2000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395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0" lang="en-US" altLang="en-US" sz="1800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56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0" lang="en-US" altLang="en-US" sz="1600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lang="en-US" alt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lang="en-US" alt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lang="en-US" alt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lang="en-US" alt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6153" name="Date Placeholder 4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 eaLnBrk="1" hangingPunct="1"/>
            <a:endParaRPr lang="ru-RU" altLang="en-US" sz="1200">
              <a:solidFill>
                <a:srgbClr val="FEFEFE"/>
              </a:solidFill>
            </a:endParaRPr>
          </a:p>
        </p:txBody>
      </p:sp>
      <p:sp>
        <p:nvSpPr>
          <p:cNvPr id="615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641850" y="5724525"/>
            <a:ext cx="3492500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 eaLnBrk="1" hangingPunct="1"/>
            <a:endParaRPr lang="ru-RU" altLang="en-US" sz="1200">
              <a:solidFill>
                <a:schemeClr val="accent1"/>
              </a:solidFill>
            </a:endParaRPr>
          </a:p>
        </p:txBody>
      </p:sp>
      <p:sp>
        <p:nvSpPr>
          <p:cNvPr id="615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rtlCol="0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/>
            <a:fld id="{75CAB510-6406-4794-A515-226525C616E3}" type="slidenum">
              <a:rPr lang="ru-RU" altLang="en-US" sz="1200">
                <a:solidFill>
                  <a:srgbClr val="FEFEFE"/>
                </a:solidFill>
              </a:rPr>
              <a:pPr marL="0" lvl="0" indent="0" eaLnBrk="1" hangingPunct="1"/>
              <a:t>‹#›</a:t>
            </a:fld>
            <a:endParaRPr lang="ru-RU" altLang="en-US" sz="1200">
              <a:solidFill>
                <a:srgbClr val="FEFEF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123" r:id="rId1"/>
  </p:sldLayoutIdLst>
  <p:transition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4000" b="0" i="0" u="none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umimoji="0" sz="2400" b="0" i="0" u="none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umimoji="0" sz="2200" b="0" i="0" u="none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umimoji="0" sz="2000" b="0" i="0" u="none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umimoji="0" sz="1800" b="0" i="0" u="none"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umimoji="0" sz="1600" b="0" i="0" u="none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7" Type="http://schemas.openxmlformats.org/officeDocument/2006/relationships/image" Target="../media/image52.jpeg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51.jpeg"/><Relationship Id="rId5" Type="http://schemas.openxmlformats.org/officeDocument/2006/relationships/image" Target="../media/image50.jpeg"/><Relationship Id="rId4" Type="http://schemas.openxmlformats.org/officeDocument/2006/relationships/image" Target="../media/image4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6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jpeg"/><Relationship Id="rId3" Type="http://schemas.openxmlformats.org/officeDocument/2006/relationships/image" Target="../media/image58.jpeg"/><Relationship Id="rId7" Type="http://schemas.openxmlformats.org/officeDocument/2006/relationships/image" Target="../media/image46.jpeg"/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61.jpeg"/><Relationship Id="rId5" Type="http://schemas.openxmlformats.org/officeDocument/2006/relationships/image" Target="../media/image60.jpeg"/><Relationship Id="rId4" Type="http://schemas.openxmlformats.org/officeDocument/2006/relationships/image" Target="../media/image5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jpeg"/><Relationship Id="rId2" Type="http://schemas.openxmlformats.org/officeDocument/2006/relationships/image" Target="../media/image63.jpe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66.jpeg"/><Relationship Id="rId4" Type="http://schemas.openxmlformats.org/officeDocument/2006/relationships/image" Target="../media/image6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jpeg"/><Relationship Id="rId2" Type="http://schemas.openxmlformats.org/officeDocument/2006/relationships/image" Target="../media/image67.jpe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6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7" Type="http://schemas.openxmlformats.org/officeDocument/2006/relationships/image" Target="../media/image38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jpeg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jpeg"/><Relationship Id="rId3" Type="http://schemas.openxmlformats.org/officeDocument/2006/relationships/image" Target="../media/image40.jpeg"/><Relationship Id="rId7" Type="http://schemas.openxmlformats.org/officeDocument/2006/relationships/image" Target="../media/image44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jpeg"/><Relationship Id="rId5" Type="http://schemas.openxmlformats.org/officeDocument/2006/relationships/image" Target="../media/image42.jpeg"/><Relationship Id="rId4" Type="http://schemas.openxmlformats.org/officeDocument/2006/relationships/image" Target="../media/image41.jpeg"/><Relationship Id="rId9" Type="http://schemas.openxmlformats.org/officeDocument/2006/relationships/image" Target="../media/image4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519363" y="3573463"/>
            <a:ext cx="6624637" cy="1727200"/>
          </a:xfrm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4000" b="0" i="0" u="none">
                <a:solidFill>
                  <a:schemeClr val="accent1"/>
                </a:solidFill>
                <a:latin typeface="Century Gothic" pitchFamily="34" charset="0"/>
              </a:defRPr>
            </a:lvl1pPr>
          </a:lstStyle>
          <a:p>
            <a:pPr marL="0" marR="0" lvl="0" indent="0" algn="ctr" eaLnBrk="1" hangingPunct="1"/>
            <a:r>
              <a:rPr lang="en-US" altLang="en-US" sz="3100" i="1">
                <a:solidFill>
                  <a:srgbClr val="990099"/>
                </a:solidFill>
                <a:effectLst>
                  <a:outerShdw blurRad="38100" dist="38100" dir="2700000" algn="tl">
                    <a:schemeClr val="bg2"/>
                  </a:outerShdw>
                </a:effectLst>
                <a:latin typeface="Times New Roman" pitchFamily="18" charset="0"/>
              </a:rPr>
              <a:t>ГРИГОРІВНИ</a:t>
            </a:r>
            <a:endParaRPr lang="ru-RU" altLang="en-US" sz="3100" i="1">
              <a:solidFill>
                <a:srgbClr val="990099"/>
              </a:solidFill>
              <a:effectLst>
                <a:outerShdw blurRad="38100" dist="38100" dir="2700000" algn="tl">
                  <a:schemeClr val="bg2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7171" name="Picture 8" descr="C:\Users\Школа\Pictures\iCAWDY4XC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9500" y="42862"/>
            <a:ext cx="6851650" cy="6948488"/>
          </a:xfrm>
          <a:prstGeom prst="rect">
            <a:avLst/>
          </a:prstGeom>
          <a:noFill/>
          <a:ln>
            <a:miter lim="800000"/>
          </a:ln>
        </p:spPr>
      </p:pic>
      <p:sp>
        <p:nvSpPr>
          <p:cNvPr id="7172" name="Прямоугольник 2"/>
          <p:cNvSpPr/>
          <p:nvPr/>
        </p:nvSpPr>
        <p:spPr>
          <a:xfrm>
            <a:off x="1763689" y="473440"/>
            <a:ext cx="5962968" cy="24776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marR="0" lvl="0" indent="0" algn="ctr" eaLnBrk="1" hangingPunct="1"/>
            <a:endParaRPr lang="en-US" altLang="en-US" sz="3100" b="1" i="1">
              <a:solidFill>
                <a:srgbClr val="990099"/>
              </a:solidFill>
              <a:effectLst>
                <a:outerShdw blurRad="38100" dist="38100" dir="2700000" algn="tl">
                  <a:schemeClr val="bg2"/>
                </a:outerShdw>
              </a:effectLst>
              <a:latin typeface="Times New Roman" pitchFamily="18" charset="0"/>
            </a:endParaRPr>
          </a:p>
          <a:p>
            <a:pPr marL="0" marR="0" lvl="0" indent="0" algn="ctr" eaLnBrk="1" hangingPunct="1"/>
            <a:r>
              <a:rPr lang="en-US" altLang="en-US" sz="3100" b="1" i="1">
                <a:solidFill>
                  <a:srgbClr val="990099"/>
                </a:solidFill>
                <a:effectLst>
                  <a:outerShdw blurRad="38100" dist="38100" dir="2700000" algn="tl">
                    <a:schemeClr val="bg2"/>
                  </a:outerShdw>
                </a:effectLst>
                <a:latin typeface="Times New Roman" pitchFamily="18" charset="0"/>
              </a:rPr>
              <a:t>Презентація     методичної роботи  загальноосвітньої школи   І-ІІІ ступенів </a:t>
            </a:r>
          </a:p>
          <a:p>
            <a:pPr marL="0" marR="0" lvl="0" indent="0" algn="ctr" eaLnBrk="1" hangingPunct="1"/>
            <a:r>
              <a:rPr lang="en-US" altLang="en-US" sz="3100" b="1" i="1">
                <a:solidFill>
                  <a:srgbClr val="990099"/>
                </a:solidFill>
                <a:effectLst>
                  <a:outerShdw blurRad="38100" dist="38100" dir="2700000" algn="tl">
                    <a:schemeClr val="bg2"/>
                  </a:outerShdw>
                </a:effectLst>
                <a:latin typeface="Times New Roman" pitchFamily="18" charset="0"/>
              </a:rPr>
              <a:t> с. Дмитрашківка</a:t>
            </a:r>
            <a:endParaRPr lang="ru-RU" altLang="en-US"/>
          </a:p>
        </p:txBody>
      </p:sp>
      <p:sp>
        <p:nvSpPr>
          <p:cNvPr id="7173" name="Прямоугольник 3"/>
          <p:cNvSpPr/>
          <p:nvPr/>
        </p:nvSpPr>
        <p:spPr>
          <a:xfrm>
            <a:off x="647565" y="5761380"/>
            <a:ext cx="2232248" cy="56991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marR="0" lvl="0" indent="0" algn="ctr" eaLnBrk="1" hangingPunct="1"/>
            <a:r>
              <a:rPr lang="en-US" altLang="en-US" sz="3100" b="1" i="1">
                <a:solidFill>
                  <a:srgbClr val="990099"/>
                </a:solidFill>
                <a:effectLst>
                  <a:outerShdw blurRad="38100" dist="38100" dir="2700000" algn="tl">
                    <a:schemeClr val="bg2"/>
                  </a:outerShdw>
                </a:effectLst>
                <a:latin typeface="Times New Roman" pitchFamily="18" charset="0"/>
              </a:rPr>
              <a:t>2020р</a:t>
            </a:r>
            <a:endParaRPr lang="ru-RU" altLang="en-US"/>
          </a:p>
        </p:txBody>
      </p:sp>
      <p:pic>
        <p:nvPicPr>
          <p:cNvPr id="7174" name="Рисунок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346450" y="2901950"/>
            <a:ext cx="4151312" cy="3468688"/>
          </a:xfrm>
          <a:prstGeom prst="rect">
            <a:avLst/>
          </a:prstGeom>
          <a:noFill/>
          <a:ln>
            <a:miter lim="8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p15="http://schemas.microsoft.com/office/powerpoint/2012/main" xmlns="" Requires="p14">
      <p:transition spd="slow" p14:dur="100">
        <p:cut/>
      </p:transition>
    </mc:Choice>
    <mc:Fallback>
      <p:transition spd="slow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>
          <a:xfrm>
            <a:off x="0" y="-100012"/>
            <a:ext cx="8183562" cy="792162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4000" b="0" i="0" u="none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000">
                <a:solidFill>
                  <a:schemeClr val="accent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000">
                <a:solidFill>
                  <a:schemeClr val="accent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000">
                <a:solidFill>
                  <a:schemeClr val="accent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000">
                <a:solidFill>
                  <a:schemeClr val="accent1"/>
                </a:solidFill>
                <a:latin typeface="Century Gothic" pitchFamily="34" charset="0"/>
              </a:defRPr>
            </a:lvl5pPr>
            <a:lvl6pPr eaLnBrk="1" hangingPunct="1">
              <a:defRPr lang="en-US" altLang="en-US">
                <a:solidFill>
                  <a:schemeClr val="tx2"/>
                </a:solidFill>
              </a:defRPr>
            </a:lvl6pPr>
            <a:lvl7pPr eaLnBrk="1" hangingPunct="1">
              <a:defRPr lang="en-US" altLang="en-US">
                <a:solidFill>
                  <a:schemeClr val="tx2"/>
                </a:solidFill>
              </a:defRPr>
            </a:lvl7pPr>
            <a:lvl8pPr eaLnBrk="1" hangingPunct="1">
              <a:defRPr lang="en-US" altLang="en-US">
                <a:solidFill>
                  <a:schemeClr val="tx2"/>
                </a:solidFill>
              </a:defRPr>
            </a:lvl8pPr>
            <a:lvl9pPr eaLnBrk="1" hangingPunct="1">
              <a:defRPr lang="en-US" altLang="en-US">
                <a:solidFill>
                  <a:schemeClr val="tx2"/>
                </a:solidFill>
              </a:defRPr>
            </a:lvl9pPr>
          </a:lstStyle>
          <a:p>
            <a:pPr lvl="0" algn="ctr" eaLnBrk="1" hangingPunct="1"/>
            <a:r>
              <a:rPr lang="en-US" altLang="en-US" sz="3600" b="1">
                <a:solidFill>
                  <a:srgbClr val="00B0F0"/>
                </a:solidFill>
                <a:latin typeface="Times New Roman" pitchFamily="18" charset="0"/>
                <a:ea typeface="Trebuchet MS" pitchFamily="34" charset="0"/>
              </a:rPr>
              <a:t>Методичне об’єднання </a:t>
            </a:r>
            <a:r>
              <a:rPr lang="en-US" altLang="en-US" sz="3600">
                <a:solidFill>
                  <a:srgbClr val="FFFF00"/>
                </a:solidFill>
                <a:latin typeface="Times New Roman" pitchFamily="18" charset="0"/>
                <a:ea typeface="Trebuchet MS" pitchFamily="34" charset="0"/>
              </a:rPr>
              <a:t>“Початківець”</a:t>
            </a:r>
            <a:endParaRPr lang="ru-RU" altLang="en-US" sz="3600">
              <a:solidFill>
                <a:srgbClr val="FFFF00"/>
              </a:solidFill>
              <a:latin typeface="Times New Roman" pitchFamily="18" charset="0"/>
              <a:ea typeface="Trebuchet MS" pitchFamily="34" charset="0"/>
            </a:endParaRPr>
          </a:p>
        </p:txBody>
      </p:sp>
      <p:sp>
        <p:nvSpPr>
          <p:cNvPr id="16387" name="Rectangle 8"/>
          <p:cNvSpPr/>
          <p:nvPr/>
        </p:nvSpPr>
        <p:spPr>
          <a:xfrm>
            <a:off x="0" y="-592138"/>
            <a:ext cx="9144000" cy="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ctr" anchorCtr="0"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lvl="0" indent="0"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6388" name="Rectangle 9"/>
          <p:cNvSpPr/>
          <p:nvPr/>
        </p:nvSpPr>
        <p:spPr>
          <a:xfrm>
            <a:off x="0" y="5294312"/>
            <a:ext cx="9144000" cy="260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lvl="0" indent="0" eaLnBrk="1" hangingPunct="1"/>
            <a:r>
              <a:rPr lang="en-US" altLang="en-US" sz="1100">
                <a:solidFill>
                  <a:srgbClr val="000000"/>
                </a:solidFill>
                <a:latin typeface="Calibri" pitchFamily="34" charset="0"/>
                <a:ea typeface="Times New Roman" pitchFamily="18" charset="0"/>
              </a:rPr>
              <a:t> </a:t>
            </a:r>
            <a:endParaRPr lang="en-US" altLang="en-US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6389" name="Text Box 12"/>
          <p:cNvSpPr/>
          <p:nvPr/>
        </p:nvSpPr>
        <p:spPr>
          <a:xfrm>
            <a:off x="2938462" y="3030538"/>
            <a:ext cx="3240088" cy="954088"/>
          </a:xfrm>
          <a:prstGeom prst="rect">
            <a:avLst/>
          </a:prstGeom>
          <a:solidFill>
            <a:srgbClr val="FFFF00"/>
          </a:solidFill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lvl="0" indent="0" eaLnBrk="1" hangingPunct="1"/>
            <a:r>
              <a:rPr lang="en-US" altLang="en-US" sz="1400" b="1">
                <a:solidFill>
                  <a:srgbClr val="FF0000"/>
                </a:solidFill>
              </a:rPr>
              <a:t>Керівник методоб'єднання</a:t>
            </a:r>
          </a:p>
          <a:p>
            <a:pPr marL="0" lvl="0" indent="0" eaLnBrk="1" hangingPunct="1"/>
            <a:r>
              <a:rPr lang="en-US" altLang="en-US" sz="1400" b="1">
                <a:solidFill>
                  <a:srgbClr val="000000"/>
                </a:solidFill>
              </a:rPr>
              <a:t>Класовод 1-го класу</a:t>
            </a:r>
          </a:p>
          <a:p>
            <a:pPr marL="0" lvl="0" indent="0" eaLnBrk="1" hangingPunct="1"/>
            <a:r>
              <a:rPr lang="en-US" altLang="en-US" sz="1400" b="1">
                <a:solidFill>
                  <a:srgbClr val="000000"/>
                </a:solidFill>
              </a:rPr>
              <a:t>Коваль Алла Анатоліївна</a:t>
            </a:r>
            <a:endParaRPr lang="ru-RU" altLang="en-US" sz="1400" b="1">
              <a:solidFill>
                <a:srgbClr val="000000"/>
              </a:solidFill>
            </a:endParaRPr>
          </a:p>
          <a:p>
            <a:pPr marL="0" lvl="0" indent="0" eaLnBrk="1" hangingPunct="1"/>
            <a:endParaRPr lang="en-US" altLang="en-US" sz="1400" b="1">
              <a:solidFill>
                <a:srgbClr val="000000"/>
              </a:solidFill>
            </a:endParaRPr>
          </a:p>
        </p:txBody>
      </p:sp>
      <p:sp>
        <p:nvSpPr>
          <p:cNvPr id="16390" name="Text Box 13"/>
          <p:cNvSpPr/>
          <p:nvPr/>
        </p:nvSpPr>
        <p:spPr>
          <a:xfrm>
            <a:off x="65088" y="3030538"/>
            <a:ext cx="2519362" cy="523875"/>
          </a:xfrm>
          <a:prstGeom prst="rect">
            <a:avLst/>
          </a:prstGeom>
          <a:solidFill>
            <a:srgbClr val="FFFF00"/>
          </a:solidFill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lvl="0" indent="0" algn="ctr" eaLnBrk="1" hangingPunct="1"/>
            <a:r>
              <a:rPr lang="en-US" altLang="en-US" sz="1400" b="1">
                <a:solidFill>
                  <a:srgbClr val="000000"/>
                </a:solidFill>
              </a:rPr>
              <a:t>Класовод 4-го класу</a:t>
            </a:r>
          </a:p>
          <a:p>
            <a:pPr marL="0" lvl="0" indent="0" algn="ctr" eaLnBrk="1" hangingPunct="1"/>
            <a:r>
              <a:rPr lang="en-US" altLang="en-US" sz="1400" b="1">
                <a:solidFill>
                  <a:srgbClr val="000000"/>
                </a:solidFill>
              </a:rPr>
              <a:t>Зінченко Ірина Ігорівна</a:t>
            </a:r>
            <a:endParaRPr lang="ru-RU" altLang="en-US" sz="1400" b="1">
              <a:solidFill>
                <a:srgbClr val="000000"/>
              </a:solidFill>
            </a:endParaRPr>
          </a:p>
        </p:txBody>
      </p:sp>
      <p:sp>
        <p:nvSpPr>
          <p:cNvPr id="16391" name="Text Box 14"/>
          <p:cNvSpPr/>
          <p:nvPr/>
        </p:nvSpPr>
        <p:spPr>
          <a:xfrm>
            <a:off x="384175" y="6148388"/>
            <a:ext cx="2844800" cy="738188"/>
          </a:xfrm>
          <a:prstGeom prst="rect">
            <a:avLst/>
          </a:prstGeom>
          <a:solidFill>
            <a:srgbClr val="FFFF00"/>
          </a:solidFill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lvl="0" indent="0" algn="ctr" eaLnBrk="1" hangingPunct="1"/>
            <a:r>
              <a:rPr lang="en-US" altLang="en-US" sz="1400" b="1">
                <a:solidFill>
                  <a:srgbClr val="000000"/>
                </a:solidFill>
              </a:rPr>
              <a:t>Класовод 3-го класу</a:t>
            </a:r>
          </a:p>
          <a:p>
            <a:pPr marL="0" lvl="0" indent="0" algn="ctr" eaLnBrk="1" hangingPunct="1"/>
            <a:r>
              <a:rPr lang="en-US" altLang="en-US" sz="1400" b="1">
                <a:solidFill>
                  <a:srgbClr val="000000"/>
                </a:solidFill>
              </a:rPr>
              <a:t>Самоляк Валентина Михайлівна</a:t>
            </a:r>
            <a:endParaRPr lang="ru-RU" altLang="en-US" sz="1400" b="1">
              <a:solidFill>
                <a:srgbClr val="000000"/>
              </a:solidFill>
            </a:endParaRPr>
          </a:p>
        </p:txBody>
      </p:sp>
      <p:sp>
        <p:nvSpPr>
          <p:cNvPr id="16392" name="Text Box 15"/>
          <p:cNvSpPr/>
          <p:nvPr/>
        </p:nvSpPr>
        <p:spPr>
          <a:xfrm>
            <a:off x="6464300" y="2982912"/>
            <a:ext cx="2374900" cy="523875"/>
          </a:xfrm>
          <a:prstGeom prst="rect">
            <a:avLst/>
          </a:prstGeom>
          <a:solidFill>
            <a:srgbClr val="FFFF00"/>
          </a:solidFill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lvl="0" indent="0" algn="ctr" eaLnBrk="1" hangingPunct="1"/>
            <a:r>
              <a:rPr lang="en-US" altLang="en-US" sz="1400" b="1">
                <a:solidFill>
                  <a:srgbClr val="000000"/>
                </a:solidFill>
              </a:rPr>
              <a:t>Класовод 2-го класу</a:t>
            </a:r>
          </a:p>
          <a:p>
            <a:pPr marL="0" lvl="0" indent="0" algn="ctr" eaLnBrk="1" hangingPunct="1"/>
            <a:r>
              <a:rPr lang="en-US" altLang="en-US" sz="1400" b="1">
                <a:solidFill>
                  <a:srgbClr val="000000"/>
                </a:solidFill>
              </a:rPr>
              <a:t>Чабан Ліда Григорівна</a:t>
            </a:r>
            <a:endParaRPr lang="ru-RU" altLang="en-US" sz="1400" b="1">
              <a:solidFill>
                <a:srgbClr val="000000"/>
              </a:solidFill>
            </a:endParaRPr>
          </a:p>
        </p:txBody>
      </p:sp>
      <p:sp>
        <p:nvSpPr>
          <p:cNvPr id="16393" name="Text Box 17"/>
          <p:cNvSpPr/>
          <p:nvPr/>
        </p:nvSpPr>
        <p:spPr>
          <a:xfrm>
            <a:off x="6373812" y="5889625"/>
            <a:ext cx="2201862" cy="846138"/>
          </a:xfrm>
          <a:prstGeom prst="rect">
            <a:avLst/>
          </a:prstGeom>
          <a:solidFill>
            <a:srgbClr val="FFFF00"/>
          </a:solidFill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</a:pPr>
            <a:r>
              <a:rPr lang="en-US" altLang="en-US" sz="1400" b="1">
                <a:solidFill>
                  <a:srgbClr val="000000"/>
                </a:solidFill>
              </a:rPr>
              <a:t>Вихователь   ГПД</a:t>
            </a:r>
          </a:p>
          <a:p>
            <a:pPr marL="0" lvl="0" indent="0" algn="ctr" eaLnBrk="1" hangingPunct="1">
              <a:spcBef>
                <a:spcPct val="50000"/>
              </a:spcBef>
            </a:pPr>
            <a:r>
              <a:rPr lang="en-US" altLang="en-US" sz="1400" b="1">
                <a:solidFill>
                  <a:srgbClr val="000000"/>
                </a:solidFill>
              </a:rPr>
              <a:t>Моргун Раїса Миколаївна</a:t>
            </a:r>
            <a:endParaRPr lang="ru-RU" altLang="en-US" sz="1400" b="1">
              <a:solidFill>
                <a:srgbClr val="000000"/>
              </a:solidFill>
            </a:endParaRPr>
          </a:p>
        </p:txBody>
      </p:sp>
      <p:sp>
        <p:nvSpPr>
          <p:cNvPr id="16394" name="Прямокутник 3"/>
          <p:cNvSpPr/>
          <p:nvPr/>
        </p:nvSpPr>
        <p:spPr>
          <a:xfrm>
            <a:off x="3671888" y="6119813"/>
            <a:ext cx="2087562" cy="71913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marR="0" lvl="0" indent="0" algn="ctr" eaLnBrk="1" hangingPunct="1">
              <a:spcBef>
                <a:spcPct val="50000"/>
              </a:spcBef>
            </a:pPr>
            <a:r>
              <a:rPr lang="en-US" altLang="en-US" sz="1400" b="1">
                <a:solidFill>
                  <a:srgbClr val="000000"/>
                </a:solidFill>
                <a:latin typeface="Century Gothic" pitchFamily="34" charset="0"/>
              </a:rPr>
              <a:t>Вихователь   ГПД</a:t>
            </a:r>
          </a:p>
          <a:p>
            <a:pPr marL="0" marR="0" lvl="0" indent="0" algn="ctr" eaLnBrk="1" hangingPunct="1">
              <a:spcBef>
                <a:spcPct val="50000"/>
              </a:spcBef>
            </a:pPr>
            <a:r>
              <a:rPr lang="en-US" altLang="en-US" sz="1400" b="1">
                <a:solidFill>
                  <a:srgbClr val="000000"/>
                </a:solidFill>
                <a:latin typeface="Century Gothic" pitchFamily="34" charset="0"/>
              </a:rPr>
              <a:t>Булаєнко Валентина Василівна</a:t>
            </a:r>
            <a:endParaRPr lang="ru-RU" altLang="en-US" sz="1400" b="1">
              <a:solidFill>
                <a:srgbClr val="000000"/>
              </a:solidFill>
              <a:latin typeface="Century Gothic" pitchFamily="34" charset="0"/>
            </a:endParaRPr>
          </a:p>
        </p:txBody>
      </p:sp>
      <p:pic>
        <p:nvPicPr>
          <p:cNvPr id="16395" name="Рисунок 19" descr="P5250337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1612" y="3621088"/>
            <a:ext cx="2292350" cy="3644900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16396" name="Рисунок 23" descr="C:\Школа\Новая папка\2019 рік\документи  ТАНЯ\ВСІ СВЯТА У ШКОЛІ\ЗВІТ Н.Г\Фото 23.01 961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565900" y="427038"/>
            <a:ext cx="2339975" cy="3632200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16397" name="Рисунок 25" descr="C:\Школа\Новая папка\2019 рік\документи  ТАНЯ\ВСІ СВЯТА У ШКОЛІ\ЗВІТ Н.Г\Фото 23.01 974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-30162" y="506412"/>
            <a:ext cx="2249488" cy="3651250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16398" name="Picture 8" descr="C:\Users\Школа\Desktop\Новая папка (2)\IMG-2270272f4cd6baaa0fb75157fc46f88d-V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565525" y="463550"/>
            <a:ext cx="1860550" cy="2755900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16399" name="Рисунок 21" descr="\\Ceacher\pono\фото\Изображение 14.03 598.jp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590925" y="3694112"/>
            <a:ext cx="2230438" cy="3475038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16400" name="Picture 5" descr="C:\Users\Школа\Desktop\Новая папка\АЛЛІ  50\Фото 23.01 701.jpg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638925" y="3382962"/>
            <a:ext cx="2193925" cy="3603625"/>
          </a:xfrm>
          <a:prstGeom prst="rect">
            <a:avLst/>
          </a:prstGeom>
          <a:noFill/>
          <a:ln>
            <a:miter lim="800000"/>
          </a:ln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692150"/>
            <a:ext cx="8229600" cy="866775"/>
          </a:xfrm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4000" b="0" i="0" u="none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000">
                <a:solidFill>
                  <a:schemeClr val="accent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000">
                <a:solidFill>
                  <a:schemeClr val="accent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000">
                <a:solidFill>
                  <a:schemeClr val="accent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000">
                <a:solidFill>
                  <a:schemeClr val="accent1"/>
                </a:solidFill>
                <a:latin typeface="Century Gothic" pitchFamily="34" charset="0"/>
              </a:defRPr>
            </a:lvl5pPr>
            <a:lvl6pPr eaLnBrk="1" hangingPunct="1">
              <a:defRPr lang="en-US" altLang="en-US">
                <a:solidFill>
                  <a:schemeClr val="tx2"/>
                </a:solidFill>
              </a:defRPr>
            </a:lvl6pPr>
            <a:lvl7pPr eaLnBrk="1" hangingPunct="1">
              <a:defRPr lang="en-US" altLang="en-US">
                <a:solidFill>
                  <a:schemeClr val="tx2"/>
                </a:solidFill>
              </a:defRPr>
            </a:lvl7pPr>
            <a:lvl8pPr eaLnBrk="1" hangingPunct="1">
              <a:defRPr lang="en-US" altLang="en-US">
                <a:solidFill>
                  <a:schemeClr val="tx2"/>
                </a:solidFill>
              </a:defRPr>
            </a:lvl8pPr>
            <a:lvl9pPr eaLnBrk="1" hangingPunct="1">
              <a:defRPr lang="en-US" altLang="en-US">
                <a:solidFill>
                  <a:schemeClr val="tx2"/>
                </a:solidFill>
              </a:defRPr>
            </a:lvl9pPr>
          </a:lstStyle>
          <a:p>
            <a:pPr marL="0" marR="0" lvl="0" indent="0" algn="ctr" eaLnBrk="1" hangingPunct="1"/>
            <a:r>
              <a:rPr lang="en-US" altLang="en-US" sz="4300"/>
              <a:t> </a:t>
            </a:r>
            <a:r>
              <a:rPr lang="en-US" altLang="en-US" sz="3200">
                <a:solidFill>
                  <a:srgbClr val="006600"/>
                </a:solidFill>
                <a:latin typeface="Constantia" pitchFamily="18" charset="0"/>
              </a:rPr>
              <a:t/>
            </a:r>
            <a:br>
              <a:rPr lang="en-US" altLang="en-US" sz="3200">
                <a:solidFill>
                  <a:srgbClr val="006600"/>
                </a:solidFill>
                <a:latin typeface="Constantia" pitchFamily="18" charset="0"/>
              </a:rPr>
            </a:br>
            <a:r>
              <a:rPr lang="en-US" altLang="en-US" sz="2900" b="1">
                <a:solidFill>
                  <a:srgbClr val="006600"/>
                </a:solidFill>
                <a:latin typeface="Constantia" pitchFamily="18" charset="0"/>
              </a:rPr>
              <a:t>Методичне об`єднання працює                                       над проблемою: </a:t>
            </a:r>
            <a:endParaRPr lang="ru-RU" altLang="en-US" sz="2900" b="1"/>
          </a:p>
        </p:txBody>
      </p:sp>
      <p:sp>
        <p:nvSpPr>
          <p:cNvPr id="17411" name="Шестиугольник 1"/>
          <p:cNvSpPr/>
          <p:nvPr/>
        </p:nvSpPr>
        <p:spPr>
          <a:xfrm>
            <a:off x="647700" y="1700212"/>
            <a:ext cx="7931150" cy="4537075"/>
          </a:xfrm>
          <a:prstGeom prst="hexagon">
            <a:avLst>
              <a:gd name="adj" fmla="val 24999"/>
              <a:gd name="vf" fmla="val 115470"/>
            </a:avLst>
          </a:prstGeom>
          <a:solidFill>
            <a:srgbClr val="FFFF00"/>
          </a:solidFill>
          <a:ln w="76200">
            <a:solidFill>
              <a:srgbClr val="00B0F0"/>
            </a:solidFill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457200" marR="0" lvl="0" indent="-457200" algn="ctr" eaLnBrk="1" hangingPunct="1"/>
            <a:r>
              <a:rPr lang="en-US" altLang="en-US" sz="3600" b="1">
                <a:solidFill>
                  <a:srgbClr val="006600"/>
                </a:solidFill>
                <a:latin typeface="Constantia" pitchFamily="18" charset="0"/>
              </a:rPr>
              <a:t>“ Розвиток здібностей дитини через створення оптимальних умов навчально – вихованого процесу ”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ъект 4"/>
          <p:cNvSpPr>
            <a:spLocks noGrp="1"/>
          </p:cNvSpPr>
          <p:nvPr>
            <p:ph idx="4294967295"/>
          </p:nvPr>
        </p:nvSpPr>
        <p:spPr>
          <a:xfrm>
            <a:off x="395288" y="292100"/>
            <a:ext cx="8064500" cy="6161088"/>
          </a:xfrm>
          <a:prstGeom prst="pentagon">
            <a:avLst>
              <a:gd name="hf" fmla="val 105146"/>
              <a:gd name="vf" fmla="val 110557"/>
            </a:avLst>
          </a:prstGeom>
          <a:solidFill>
            <a:srgbClr val="92D050"/>
          </a:solidFill>
          <a:ln w="42500" cap="flat">
            <a:solidFill>
              <a:srgbClr val="B05C05"/>
            </a:solidFill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0" lang="en-US" altLang="en-US" sz="2400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0" lang="en-US" altLang="en-US" sz="2200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0" lang="en-US" altLang="en-US" sz="2000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0" lang="en-US" altLang="en-US" sz="1800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0" lang="en-US" altLang="en-US" sz="1600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lang="en-US" alt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lang="en-US" alt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lang="en-US" alt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lang="en-US" alt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eaLnBrk="1" hangingPunct="1">
              <a:spcBef>
                <a:spcPct val="0"/>
              </a:spcBef>
              <a:buClrTx/>
              <a:buNone/>
            </a:pPr>
            <a:r>
              <a:rPr lang="en-US" altLang="en-US" b="1">
                <a:solidFill>
                  <a:srgbClr val="990099"/>
                </a:solidFill>
                <a:latin typeface="Verdana" pitchFamily="34" charset="0"/>
              </a:rPr>
              <a:t> </a:t>
            </a:r>
          </a:p>
          <a:p>
            <a:pPr marL="0" marR="0" lvl="0" indent="0"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b="1">
              <a:solidFill>
                <a:srgbClr val="990099"/>
              </a:solidFill>
              <a:latin typeface="Verdana" pitchFamily="34" charset="0"/>
            </a:endParaRPr>
          </a:p>
        </p:txBody>
      </p:sp>
      <p:graphicFrame>
        <p:nvGraphicFramePr>
          <p:cNvPr id="18435" name="Таблица 5"/>
          <p:cNvGraphicFramePr>
            <a:graphicFrameLocks noGrp="1"/>
          </p:cNvGraphicFramePr>
          <p:nvPr/>
        </p:nvGraphicFramePr>
        <p:xfrm>
          <a:off x="1692275" y="2060575"/>
          <a:ext cx="5472112" cy="3749040"/>
        </p:xfrm>
        <a:graphic>
          <a:graphicData uri="http://schemas.openxmlformats.org/drawingml/2006/table">
            <a:tbl>
              <a:tblPr/>
              <a:tblGrid>
                <a:gridCol w="4468812"/>
                <a:gridCol w="1003300"/>
              </a:tblGrid>
              <a:tr h="592138"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</a:lstStyle>
                    <a:p>
                      <a:pPr marL="0" lvl="0" indent="0" algn="ctr" eaLnBrk="1" hangingPunct="1"/>
                      <a:r>
                        <a:rPr lang="en-US" altLang="en-US" b="1">
                          <a:solidFill>
                            <a:srgbClr val="006600"/>
                          </a:solidFill>
                          <a:latin typeface="Constantia" pitchFamily="18" charset="0"/>
                        </a:rPr>
                        <a:t>Педагогічне звання, </a:t>
                      </a:r>
                    </a:p>
                    <a:p>
                      <a:pPr marL="0" lvl="0" indent="0" algn="ctr" eaLnBrk="1" hangingPunct="1"/>
                      <a:r>
                        <a:rPr lang="en-US" altLang="en-US" b="1">
                          <a:solidFill>
                            <a:srgbClr val="006600"/>
                          </a:solidFill>
                          <a:latin typeface="Constantia" pitchFamily="18" charset="0"/>
                        </a:rPr>
                        <a:t>кваліфікація</a:t>
                      </a:r>
                      <a:endParaRPr lang="en-US" altLang="en-US" b="1">
                        <a:solidFill>
                          <a:srgbClr val="006600"/>
                        </a:solidFill>
                        <a:latin typeface="Constantia" pitchFamily="18" charset="0"/>
                        <a:ea typeface="Times New Roman" pitchFamily="18" charset="0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CC"/>
                    </a:solidFill>
                  </a:tcPr>
                </a:tc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</a:lstStyle>
                    <a:p>
                      <a:pPr marL="0" lvl="0" indent="0" algn="ctr" eaLnBrk="1" hangingPunct="1"/>
                      <a:r>
                        <a:rPr lang="en-US" altLang="en-US" sz="1600" b="1">
                          <a:solidFill>
                            <a:srgbClr val="006600"/>
                          </a:solidFill>
                          <a:latin typeface="Constantia" pitchFamily="18" charset="0"/>
                        </a:rPr>
                        <a:t>К – сть</a:t>
                      </a:r>
                    </a:p>
                    <a:p>
                      <a:pPr marL="0" lvl="0" indent="0" algn="ctr" eaLnBrk="1" hangingPunct="1"/>
                      <a:r>
                        <a:rPr lang="en-US" altLang="en-US" sz="1600" b="1">
                          <a:solidFill>
                            <a:srgbClr val="006600"/>
                          </a:solidFill>
                          <a:latin typeface="Constantia" pitchFamily="18" charset="0"/>
                          <a:ea typeface="Times New Roman" pitchFamily="18" charset="0"/>
                        </a:rPr>
                        <a:t>вчителів</a:t>
                      </a: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CC"/>
                    </a:solidFill>
                  </a:tcPr>
                </a:tc>
              </a:tr>
              <a:tr h="592138"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</a:lstStyle>
                    <a:p>
                      <a:pPr marL="0" lvl="0" indent="0" algn="just" eaLnBrk="1" hangingPunct="1"/>
                      <a:r>
                        <a:rPr lang="en-US" altLang="en-US" b="1">
                          <a:solidFill>
                            <a:srgbClr val="FF0000"/>
                          </a:solidFill>
                          <a:latin typeface="Constantia" pitchFamily="18" charset="0"/>
                        </a:rPr>
                        <a:t>Звання «Відмінник освіти України»</a:t>
                      </a:r>
                      <a:endParaRPr lang="en-US" altLang="en-US" b="1">
                        <a:solidFill>
                          <a:srgbClr val="FF0000"/>
                        </a:solidFill>
                        <a:latin typeface="Constantia" pitchFamily="18" charset="0"/>
                        <a:ea typeface="Times New Roman" pitchFamily="18" charset="0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CC"/>
                    </a:solidFill>
                  </a:tcPr>
                </a:tc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</a:lstStyle>
                    <a:p>
                      <a:pPr marL="0" lvl="0" indent="0" algn="ctr" eaLnBrk="1" hangingPunct="1"/>
                      <a:r>
                        <a:rPr lang="en-US" altLang="en-US" sz="2000" b="1">
                          <a:solidFill>
                            <a:srgbClr val="FF0000"/>
                          </a:solidFill>
                          <a:latin typeface="Constantia" pitchFamily="18" charset="0"/>
                          <a:ea typeface="Times New Roman" pitchFamily="18" charset="0"/>
                        </a:rPr>
                        <a:t>3</a:t>
                      </a: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CC"/>
                    </a:solidFill>
                  </a:tcPr>
                </a:tc>
              </a:tr>
              <a:tr h="546100"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</a:lstStyle>
                    <a:p>
                      <a:pPr marL="0" lvl="0" indent="0" algn="just" eaLnBrk="1" hangingPunct="1"/>
                      <a:r>
                        <a:rPr lang="en-US" altLang="en-US" b="1">
                          <a:solidFill>
                            <a:srgbClr val="FF0000"/>
                          </a:solidFill>
                          <a:latin typeface="Constantia" pitchFamily="18" charset="0"/>
                        </a:rPr>
                        <a:t>Педагогічне звання «Старший учитель»</a:t>
                      </a:r>
                      <a:endParaRPr lang="en-US" altLang="en-US" b="1">
                        <a:solidFill>
                          <a:srgbClr val="FF0000"/>
                        </a:solidFill>
                        <a:latin typeface="Constantia" pitchFamily="18" charset="0"/>
                        <a:ea typeface="Times New Roman" pitchFamily="18" charset="0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CC"/>
                    </a:solidFill>
                  </a:tcPr>
                </a:tc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</a:lstStyle>
                    <a:p>
                      <a:pPr marL="0" lvl="0" indent="0" algn="ctr" eaLnBrk="1" hangingPunct="1"/>
                      <a:r>
                        <a:rPr lang="en-US" altLang="en-US" sz="2000" b="1">
                          <a:solidFill>
                            <a:srgbClr val="FF0000"/>
                          </a:solidFill>
                          <a:latin typeface="Constantia" pitchFamily="18" charset="0"/>
                        </a:rPr>
                        <a:t>10</a:t>
                      </a:r>
                      <a:endParaRPr lang="en-US" altLang="en-US" sz="2000" b="1">
                        <a:solidFill>
                          <a:srgbClr val="FF0000"/>
                        </a:solidFill>
                        <a:latin typeface="Constantia" pitchFamily="18" charset="0"/>
                        <a:ea typeface="Times New Roman" pitchFamily="18" charset="0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CC"/>
                    </a:solidFill>
                  </a:tcPr>
                </a:tc>
              </a:tr>
              <a:tr h="474662"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</a:lstStyle>
                    <a:p>
                      <a:pPr marL="0" lvl="0" indent="0" algn="just" eaLnBrk="1" hangingPunct="1"/>
                      <a:r>
                        <a:rPr lang="en-US" altLang="en-US" b="1">
                          <a:solidFill>
                            <a:srgbClr val="FF0000"/>
                          </a:solidFill>
                          <a:latin typeface="Constantia" pitchFamily="18" charset="0"/>
                        </a:rPr>
                        <a:t>Кв.категорія «Вища категорія»</a:t>
                      </a:r>
                      <a:endParaRPr lang="en-US" altLang="en-US" b="1">
                        <a:solidFill>
                          <a:srgbClr val="FF0000"/>
                        </a:solidFill>
                        <a:latin typeface="Constantia" pitchFamily="18" charset="0"/>
                        <a:ea typeface="Times New Roman" pitchFamily="18" charset="0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CC"/>
                    </a:solidFill>
                  </a:tcPr>
                </a:tc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</a:lstStyle>
                    <a:p>
                      <a:pPr marL="0" lvl="0" indent="0" algn="ctr" eaLnBrk="1" hangingPunct="1"/>
                      <a:r>
                        <a:rPr lang="en-US" altLang="en-US" sz="2000" b="1">
                          <a:solidFill>
                            <a:srgbClr val="FF0000"/>
                          </a:solidFill>
                          <a:latin typeface="Constantia" pitchFamily="18" charset="0"/>
                        </a:rPr>
                        <a:t>11</a:t>
                      </a:r>
                      <a:endParaRPr lang="en-US" altLang="en-US" sz="2000" b="1">
                        <a:solidFill>
                          <a:srgbClr val="FF0000"/>
                        </a:solidFill>
                        <a:latin typeface="Constantia" pitchFamily="18" charset="0"/>
                        <a:ea typeface="Times New Roman" pitchFamily="18" charset="0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CC"/>
                    </a:solidFill>
                  </a:tcPr>
                </a:tc>
              </a:tr>
              <a:tr h="474662"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</a:lstStyle>
                    <a:p>
                      <a:pPr marL="0" lvl="0" indent="0" algn="just" eaLnBrk="1" hangingPunct="1"/>
                      <a:r>
                        <a:rPr lang="en-US" altLang="en-US" b="1">
                          <a:solidFill>
                            <a:srgbClr val="FF0000"/>
                          </a:solidFill>
                          <a:latin typeface="Constantia" pitchFamily="18" charset="0"/>
                        </a:rPr>
                        <a:t>Кв. категорія  « спеціаліст І категорії»</a:t>
                      </a:r>
                      <a:endParaRPr lang="en-US" altLang="en-US" b="1">
                        <a:solidFill>
                          <a:srgbClr val="FF0000"/>
                        </a:solidFill>
                        <a:latin typeface="Constantia" pitchFamily="18" charset="0"/>
                        <a:ea typeface="Times New Roman" pitchFamily="18" charset="0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CC"/>
                    </a:solidFill>
                  </a:tcPr>
                </a:tc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</a:lstStyle>
                    <a:p>
                      <a:pPr marL="0" lvl="0" indent="0" algn="ctr" eaLnBrk="1" hangingPunct="1"/>
                      <a:r>
                        <a:rPr lang="en-US" altLang="en-US" sz="2000" b="1">
                          <a:solidFill>
                            <a:srgbClr val="FF0000"/>
                          </a:solidFill>
                          <a:latin typeface="Constantia" pitchFamily="18" charset="0"/>
                          <a:ea typeface="Times New Roman" pitchFamily="18" charset="0"/>
                        </a:rPr>
                        <a:t>2</a:t>
                      </a: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CC"/>
                    </a:solidFill>
                  </a:tcPr>
                </a:tc>
              </a:tr>
              <a:tr h="474662"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</a:lstStyle>
                    <a:p>
                      <a:pPr marL="0" lvl="0" indent="0" algn="just" eaLnBrk="1" hangingPunct="1"/>
                      <a:r>
                        <a:rPr lang="en-US" altLang="en-US" b="1">
                          <a:solidFill>
                            <a:srgbClr val="FF0000"/>
                          </a:solidFill>
                          <a:latin typeface="Constantia" pitchFamily="18" charset="0"/>
                        </a:rPr>
                        <a:t>Кв. категорія « спеціаліст II категорії»</a:t>
                      </a:r>
                      <a:endParaRPr lang="en-US" altLang="en-US" b="1">
                        <a:solidFill>
                          <a:srgbClr val="FF0000"/>
                        </a:solidFill>
                        <a:latin typeface="Constantia" pitchFamily="18" charset="0"/>
                        <a:ea typeface="Times New Roman" pitchFamily="18" charset="0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CC"/>
                    </a:solidFill>
                  </a:tcPr>
                </a:tc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</a:lstStyle>
                    <a:p>
                      <a:pPr marL="0" lvl="0" indent="0" algn="ctr" eaLnBrk="1" hangingPunct="1"/>
                      <a:r>
                        <a:rPr lang="en-US" altLang="en-US" sz="2000" b="1">
                          <a:solidFill>
                            <a:srgbClr val="FF0000"/>
                          </a:solidFill>
                          <a:latin typeface="Constantia" pitchFamily="18" charset="0"/>
                          <a:ea typeface="Times New Roman" pitchFamily="18" charset="0"/>
                        </a:rPr>
                        <a:t>2</a:t>
                      </a: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CC"/>
                    </a:solidFill>
                  </a:tcPr>
                </a:tc>
              </a:tr>
              <a:tr h="592138"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</a:lstStyle>
                    <a:p>
                      <a:pPr marL="0" lvl="0" indent="0" algn="just" eaLnBrk="1" hangingPunct="1"/>
                      <a:r>
                        <a:rPr lang="en-US" altLang="en-US" b="1">
                          <a:solidFill>
                            <a:srgbClr val="FF0000"/>
                          </a:solidFill>
                          <a:latin typeface="Constantia" pitchFamily="18" charset="0"/>
                        </a:rPr>
                        <a:t>Кв. категорія «Спеціаліст»</a:t>
                      </a:r>
                    </a:p>
                    <a:p>
                      <a:pPr marL="0" lvl="0" indent="0" algn="just" eaLnBrk="1" hangingPunct="1"/>
                      <a:r>
                        <a:rPr lang="ru-RU" altLang="en-US" b="1">
                          <a:solidFill>
                            <a:srgbClr val="FF0000"/>
                          </a:solidFill>
                          <a:latin typeface="Constantia" pitchFamily="18" charset="0"/>
                        </a:rPr>
                        <a:t> </a:t>
                      </a:r>
                      <a:endParaRPr lang="en-US" altLang="en-US" b="1">
                        <a:solidFill>
                          <a:srgbClr val="FF0000"/>
                        </a:solidFill>
                        <a:latin typeface="Constantia" pitchFamily="18" charset="0"/>
                        <a:ea typeface="Times New Roman" pitchFamily="18" charset="0"/>
                      </a:endParaRP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CC"/>
                    </a:solidFill>
                  </a:tcPr>
                </a:tc>
                <a:tc>
                  <a:txBody>
                    <a:bodyPr/>
                    <a:lstStyle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en-US" altLang="en-US" sz="1800" b="0" i="0" u="none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</a:lstStyle>
                    <a:p>
                      <a:pPr marL="0" lvl="0" indent="0" algn="ctr" eaLnBrk="1" hangingPunct="1"/>
                      <a:r>
                        <a:rPr lang="en-US" altLang="en-US" sz="2000" b="1">
                          <a:solidFill>
                            <a:srgbClr val="FF0000"/>
                          </a:solidFill>
                          <a:latin typeface="Constantia" pitchFamily="18" charset="0"/>
                          <a:ea typeface="Times New Roman" pitchFamily="18" charset="0"/>
                        </a:rPr>
                        <a:t>3</a:t>
                      </a:r>
                    </a:p>
                  </a:txBody>
                  <a:tcPr marL="25399" marR="253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CC"/>
                    </a:solidFill>
                  </a:tcPr>
                </a:tc>
              </a:tr>
            </a:tbl>
          </a:graphicData>
        </a:graphic>
      </p:graphicFrame>
      <p:pic>
        <p:nvPicPr>
          <p:cNvPr id="18461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950" y="115888"/>
            <a:ext cx="3895725" cy="1517650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Шестиугольник 3"/>
          <p:cNvSpPr/>
          <p:nvPr/>
        </p:nvSpPr>
        <p:spPr>
          <a:xfrm>
            <a:off x="611188" y="333375"/>
            <a:ext cx="8064500" cy="6048375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EC67A"/>
          </a:solidFill>
          <a:ln w="42500">
            <a:solidFill>
              <a:srgbClr val="B05C05"/>
            </a:solidFill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marR="0" lvl="0" indent="449580" algn="ctr" eaLnBrk="1" hangingPunct="1"/>
            <a:r>
              <a:rPr lang="en-US" altLang="en-US" b="1">
                <a:solidFill>
                  <a:srgbClr val="C00000"/>
                </a:solidFill>
                <a:latin typeface="Constantia" pitchFamily="18" charset="0"/>
              </a:rPr>
              <a:t>Роботу шкільного методичного кабінету було організовано за кількома напрямками:</a:t>
            </a:r>
            <a:endParaRPr lang="ru-RU" altLang="en-US" b="1">
              <a:solidFill>
                <a:srgbClr val="C00000"/>
              </a:solidFill>
              <a:latin typeface="Constantia" pitchFamily="18" charset="0"/>
            </a:endParaRPr>
          </a:p>
          <a:p>
            <a:pPr marL="0" marR="0" lvl="0" indent="0" algn="just" eaLnBrk="1" hangingPunct="1"/>
            <a:r>
              <a:rPr lang="en-US" altLang="en-US" i="1">
                <a:solidFill>
                  <a:srgbClr val="000000"/>
                </a:solidFill>
                <a:latin typeface="Constantia" pitchFamily="18" charset="0"/>
              </a:rPr>
              <a:t>- забезпечення вчителів необхідною сучасною інформацією про надбання педагогічної науки та практики (з цією метою забезпечено доступ до світової мережі Інтернет);</a:t>
            </a:r>
            <a:endParaRPr lang="ru-RU" altLang="en-US" i="1">
              <a:solidFill>
                <a:srgbClr val="000000"/>
              </a:solidFill>
              <a:latin typeface="Constantia" pitchFamily="18" charset="0"/>
            </a:endParaRPr>
          </a:p>
          <a:p>
            <a:pPr marL="0" marR="0" lvl="0" indent="0" algn="just" eaLnBrk="1" hangingPunct="1"/>
            <a:r>
              <a:rPr lang="en-US" altLang="en-US" i="1">
                <a:solidFill>
                  <a:srgbClr val="000000"/>
                </a:solidFill>
                <a:latin typeface="Constantia" pitchFamily="18" charset="0"/>
              </a:rPr>
              <a:t>- стимулювання вчителів до впровадження елементів інноваційних технологій у практичну діяльність;</a:t>
            </a:r>
            <a:endParaRPr lang="ru-RU" altLang="en-US" i="1">
              <a:solidFill>
                <a:srgbClr val="000000"/>
              </a:solidFill>
              <a:latin typeface="Constantia" pitchFamily="18" charset="0"/>
            </a:endParaRPr>
          </a:p>
          <a:p>
            <a:pPr marL="0" marR="0" lvl="0" indent="0" algn="just" eaLnBrk="1" hangingPunct="1"/>
            <a:r>
              <a:rPr lang="en-US" altLang="en-US" i="1">
                <a:solidFill>
                  <a:srgbClr val="000000"/>
                </a:solidFill>
                <a:latin typeface="Constantia" pitchFamily="18" charset="0"/>
              </a:rPr>
              <a:t>-   накопичення та зберігання власних доробок вчителів школи, забезпечення умов для ознайомлення з ними всього педагогічного колективу;</a:t>
            </a:r>
            <a:endParaRPr lang="ru-RU" altLang="en-US" i="1">
              <a:solidFill>
                <a:srgbClr val="000000"/>
              </a:solidFill>
              <a:latin typeface="Constantia" pitchFamily="18" charset="0"/>
            </a:endParaRPr>
          </a:p>
          <a:p>
            <a:pPr marL="0" marR="0" lvl="0" indent="0" algn="just" eaLnBrk="1" hangingPunct="1"/>
            <a:r>
              <a:rPr lang="en-US" altLang="en-US" i="1">
                <a:solidFill>
                  <a:srgbClr val="000000"/>
                </a:solidFill>
                <a:latin typeface="Constantia" pitchFamily="18" charset="0"/>
              </a:rPr>
              <a:t>-   створення сприятливих побутових умов для самоосвіти вчителів у межах школи, створення умов для якісного проведення засідань ШМО та методичної ради школи;</a:t>
            </a:r>
            <a:endParaRPr lang="ru-RU" altLang="en-US" i="1">
              <a:solidFill>
                <a:srgbClr val="000000"/>
              </a:solidFill>
              <a:latin typeface="Constantia" pitchFamily="18" charset="0"/>
            </a:endParaRPr>
          </a:p>
          <a:p>
            <a:pPr marL="0" marR="0" lvl="0" indent="0" algn="just" eaLnBrk="1" hangingPunct="1"/>
            <a:r>
              <a:rPr lang="en-US" altLang="en-US" i="1">
                <a:solidFill>
                  <a:srgbClr val="000000"/>
                </a:solidFill>
                <a:latin typeface="Constantia" pitchFamily="18" charset="0"/>
              </a:rPr>
              <a:t>- забезпечення вчителів навчальними програмами,  спецкурсів, факультативів, інструкціями,    </a:t>
            </a:r>
          </a:p>
          <a:p>
            <a:pPr marL="0" marR="0" lvl="0" indent="0" algn="just" eaLnBrk="1" hangingPunct="1"/>
            <a:r>
              <a:rPr lang="en-US" altLang="en-US" i="1">
                <a:solidFill>
                  <a:srgbClr val="000000"/>
                </a:solidFill>
                <a:latin typeface="Constantia" pitchFamily="18" charset="0"/>
              </a:rPr>
              <a:t>                              рекомендаціями тощо.</a:t>
            </a:r>
            <a:endParaRPr lang="ru-RU" altLang="en-US" i="1">
              <a:solidFill>
                <a:srgbClr val="00000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0113" y="908050"/>
            <a:ext cx="7024687" cy="647700"/>
          </a:xfrm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4000" b="0" i="0" u="none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000">
                <a:solidFill>
                  <a:schemeClr val="accent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000">
                <a:solidFill>
                  <a:schemeClr val="accent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000">
                <a:solidFill>
                  <a:schemeClr val="accent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000">
                <a:solidFill>
                  <a:schemeClr val="accent1"/>
                </a:solidFill>
                <a:latin typeface="Century Gothic" pitchFamily="34" charset="0"/>
              </a:defRPr>
            </a:lvl5pPr>
            <a:lvl6pPr eaLnBrk="1" hangingPunct="1">
              <a:defRPr lang="en-US" altLang="en-US">
                <a:solidFill>
                  <a:schemeClr val="tx2"/>
                </a:solidFill>
              </a:defRPr>
            </a:lvl6pPr>
            <a:lvl7pPr eaLnBrk="1" hangingPunct="1">
              <a:defRPr lang="en-US" altLang="en-US">
                <a:solidFill>
                  <a:schemeClr val="tx2"/>
                </a:solidFill>
              </a:defRPr>
            </a:lvl7pPr>
            <a:lvl8pPr eaLnBrk="1" hangingPunct="1">
              <a:defRPr lang="en-US" altLang="en-US">
                <a:solidFill>
                  <a:schemeClr val="tx2"/>
                </a:solidFill>
              </a:defRPr>
            </a:lvl8pPr>
            <a:lvl9pPr eaLnBrk="1" hangingPunct="1">
              <a:defRPr lang="en-US" altLang="en-US">
                <a:solidFill>
                  <a:schemeClr val="tx2"/>
                </a:solidFill>
              </a:defRPr>
            </a:lvl9pPr>
          </a:lstStyle>
          <a:p>
            <a:pPr marL="0" marR="0" lvl="0" indent="0" eaLnBrk="1" hangingPunct="1"/>
            <a:r>
              <a:rPr lang="en-US" altLang="en-US" sz="3200" b="1">
                <a:solidFill>
                  <a:srgbClr val="006600"/>
                </a:solidFill>
                <a:latin typeface="Constantia" pitchFamily="18" charset="0"/>
              </a:rPr>
              <a:t>       Курсова </a:t>
            </a:r>
            <a:br>
              <a:rPr lang="en-US" altLang="en-US" sz="3200" b="1">
                <a:solidFill>
                  <a:srgbClr val="006600"/>
                </a:solidFill>
                <a:latin typeface="Constantia" pitchFamily="18" charset="0"/>
              </a:rPr>
            </a:br>
            <a:r>
              <a:rPr lang="en-US" altLang="en-US" sz="3200" b="1">
                <a:solidFill>
                  <a:srgbClr val="006600"/>
                </a:solidFill>
                <a:latin typeface="Constantia" pitchFamily="18" charset="0"/>
              </a:rPr>
              <a:t>перепідготовка   у 2019 -2020  н.р. </a:t>
            </a:r>
            <a:endParaRPr lang="ru-RU" altLang="en-US" sz="3200" b="1">
              <a:solidFill>
                <a:srgbClr val="006600"/>
              </a:solidFill>
              <a:latin typeface="Constantia" pitchFamily="18" charset="0"/>
            </a:endParaRPr>
          </a:p>
        </p:txBody>
      </p:sp>
      <p:sp>
        <p:nvSpPr>
          <p:cNvPr id="20483" name="Объект 2"/>
          <p:cNvSpPr>
            <a:spLocks noGrp="1"/>
          </p:cNvSpPr>
          <p:nvPr>
            <p:ph idx="4294967295"/>
          </p:nvPr>
        </p:nvSpPr>
        <p:spPr>
          <a:xfrm>
            <a:off x="755650" y="1916113"/>
            <a:ext cx="7777163" cy="4176712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69850" indent="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0" lang="en-US" altLang="en-US" sz="2400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0" lang="en-US" altLang="en-US" sz="2200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0" lang="en-US" altLang="en-US" sz="2000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0" lang="en-US" altLang="en-US" sz="1800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0" lang="en-US" altLang="en-US" sz="1600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lang="en-US" alt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lang="en-US" alt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lang="en-US" alt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lang="en-US" alt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9850" marR="0" lvl="0" indent="0" algn="just" eaLnBrk="1" hangingPunct="1">
              <a:buFont typeface="Wingdings" pitchFamily="2" charset="2"/>
              <a:buNone/>
            </a:pPr>
            <a:r>
              <a:rPr lang="en-US" altLang="en-US" sz="1600" b="1">
                <a:solidFill>
                  <a:srgbClr val="006600"/>
                </a:solidFill>
              </a:rPr>
              <a:t>  </a:t>
            </a:r>
            <a:r>
              <a:rPr lang="en-US" altLang="en-US" sz="1800" b="1">
                <a:solidFill>
                  <a:srgbClr val="006600"/>
                </a:solidFill>
              </a:rPr>
              <a:t>Курсова перепідготовку при Вінницькому ВАНО  по роботі НУШ  </a:t>
            </a:r>
          </a:p>
          <a:p>
            <a:pPr marL="342900" marR="0" lvl="0" indent="-274320" algn="just" eaLnBrk="1" hangingPunct="1">
              <a:buChar char="•"/>
            </a:pPr>
            <a:r>
              <a:rPr lang="en-US" altLang="en-US" sz="1600"/>
              <a:t>вчителька початкових класів</a:t>
            </a:r>
            <a:r>
              <a:rPr lang="ru-RU" altLang="en-US" sz="1600"/>
              <a:t> </a:t>
            </a:r>
            <a:r>
              <a:rPr lang="en-US" altLang="en-US" sz="1600"/>
              <a:t>Коваль А.А. </a:t>
            </a:r>
          </a:p>
          <a:p>
            <a:pPr marL="342900" marR="0" lvl="0" indent="-274320" algn="just" eaLnBrk="1" hangingPunct="1">
              <a:buChar char="•"/>
            </a:pPr>
            <a:r>
              <a:rPr lang="en-US" altLang="en-US" sz="1600"/>
              <a:t>заступник директора з НВР Горюнова Н.Г. </a:t>
            </a:r>
          </a:p>
          <a:p>
            <a:pPr marL="342900" marR="0" lvl="0" indent="-274320" algn="just" eaLnBrk="1" hangingPunct="1">
              <a:buChar char="•"/>
            </a:pPr>
            <a:r>
              <a:rPr lang="en-US" altLang="en-US" sz="1600"/>
              <a:t>директор школи Коваль Л.В.</a:t>
            </a:r>
          </a:p>
          <a:p>
            <a:pPr marL="342900" marR="0" lvl="0" indent="-274320" algn="just" eaLnBrk="1" hangingPunct="1">
              <a:buChar char="•"/>
            </a:pPr>
            <a:r>
              <a:rPr lang="en-US" altLang="en-US" sz="1600"/>
              <a:t>вчитель фізичної культури Білянський О.В. </a:t>
            </a:r>
          </a:p>
          <a:p>
            <a:pPr marL="69850" marR="0" lvl="0" indent="0" algn="ctr" eaLnBrk="1" hangingPunct="1">
              <a:buFont typeface="Wingdings" pitchFamily="2" charset="2"/>
              <a:buNone/>
            </a:pPr>
            <a:r>
              <a:rPr lang="en-US" altLang="en-US" sz="2000" b="1">
                <a:solidFill>
                  <a:srgbClr val="006600"/>
                </a:solidFill>
                <a:latin typeface="Constantia" pitchFamily="18" charset="0"/>
              </a:rPr>
              <a:t>Вчителі – предметники, які </a:t>
            </a:r>
            <a:r>
              <a:rPr lang="en-US" altLang="en-US" sz="2000" b="1">
                <a:latin typeface="Constantia" pitchFamily="18" charset="0"/>
              </a:rPr>
              <a:t> </a:t>
            </a:r>
            <a:r>
              <a:rPr lang="en-US" altLang="en-US" sz="2000" b="1">
                <a:solidFill>
                  <a:srgbClr val="006600"/>
                </a:solidFill>
                <a:latin typeface="Constantia" pitchFamily="18" charset="0"/>
              </a:rPr>
              <a:t>проходили курси як очні, так і були слухачами очно – дистанційних курсів: </a:t>
            </a:r>
            <a:r>
              <a:rPr lang="en-US" altLang="en-US" sz="1600"/>
              <a:t>	</a:t>
            </a:r>
            <a:endParaRPr lang="ru-RU" altLang="en-US" sz="1600"/>
          </a:p>
          <a:p>
            <a:pPr marL="342900" marR="0" lvl="0" indent="-274320" algn="just" eaLnBrk="1" hangingPunct="1"/>
            <a:r>
              <a:rPr lang="en-US" altLang="en-US" sz="1600"/>
              <a:t>Дончук М.М. –    	учитель німецької мови;</a:t>
            </a:r>
            <a:endParaRPr lang="ru-RU" altLang="en-US" sz="1600"/>
          </a:p>
          <a:p>
            <a:pPr marL="342900" marR="0" lvl="0" indent="-274320" algn="just" eaLnBrk="1" hangingPunct="1"/>
            <a:r>
              <a:rPr lang="en-US" altLang="en-US" sz="1600"/>
              <a:t>Колісник Н.П.    – 	учитель математики.</a:t>
            </a:r>
          </a:p>
          <a:p>
            <a:pPr marL="342900" marR="0" lvl="0" indent="-274320" algn="just" eaLnBrk="1" hangingPunct="1"/>
            <a:r>
              <a:rPr lang="en-US" altLang="en-US" sz="1600"/>
              <a:t>Білянський О.В.- 	учитель фізичної культури;</a:t>
            </a:r>
            <a:endParaRPr lang="ru-RU" altLang="en-US" sz="1600"/>
          </a:p>
          <a:p>
            <a:pPr marL="342900" marR="0" lvl="0" indent="-274320" algn="just" eaLnBrk="1" hangingPunct="1"/>
            <a:r>
              <a:rPr lang="en-US" altLang="en-US" sz="1600"/>
              <a:t>Берчак М.С.     -  	учитель географії;</a:t>
            </a:r>
            <a:endParaRPr lang="ru-RU" altLang="en-US" sz="1600"/>
          </a:p>
          <a:p>
            <a:pPr marL="342900" marR="0" lvl="0" indent="-274320" algn="just" eaLnBrk="1" hangingPunct="1"/>
            <a:r>
              <a:rPr lang="en-US" altLang="en-US" sz="1600"/>
              <a:t>Булаєнко В.В.  -  	учитель історії та правознавства;</a:t>
            </a:r>
            <a:endParaRPr lang="ru-RU" altLang="en-US" sz="1600"/>
          </a:p>
          <a:p>
            <a:pPr marL="342900" marR="0" lvl="0" indent="-274320" algn="just" eaLnBrk="1" hangingPunct="1"/>
            <a:r>
              <a:rPr lang="en-US" altLang="en-US" sz="1600"/>
              <a:t>Зінченко І.І. – 		вчителька початкових класів                                                </a:t>
            </a:r>
            <a:endParaRPr lang="ru-RU" altLang="en-US" sz="160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1628775"/>
            <a:ext cx="7024687" cy="1143000"/>
          </a:xfrm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4000" b="0" i="0" u="none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000">
                <a:solidFill>
                  <a:schemeClr val="accent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000">
                <a:solidFill>
                  <a:schemeClr val="accent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000">
                <a:solidFill>
                  <a:schemeClr val="accent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000">
                <a:solidFill>
                  <a:schemeClr val="accent1"/>
                </a:solidFill>
                <a:latin typeface="Century Gothic" pitchFamily="34" charset="0"/>
              </a:defRPr>
            </a:lvl5pPr>
            <a:lvl6pPr eaLnBrk="1" hangingPunct="1">
              <a:defRPr lang="en-US" altLang="en-US">
                <a:solidFill>
                  <a:schemeClr val="tx2"/>
                </a:solidFill>
              </a:defRPr>
            </a:lvl6pPr>
            <a:lvl7pPr eaLnBrk="1" hangingPunct="1">
              <a:defRPr lang="en-US" altLang="en-US">
                <a:solidFill>
                  <a:schemeClr val="tx2"/>
                </a:solidFill>
              </a:defRPr>
            </a:lvl7pPr>
            <a:lvl8pPr eaLnBrk="1" hangingPunct="1">
              <a:defRPr lang="en-US" altLang="en-US">
                <a:solidFill>
                  <a:schemeClr val="tx2"/>
                </a:solidFill>
              </a:defRPr>
            </a:lvl8pPr>
            <a:lvl9pPr eaLnBrk="1" hangingPunct="1">
              <a:defRPr lang="en-US" altLang="en-US">
                <a:solidFill>
                  <a:schemeClr val="tx2"/>
                </a:solidFill>
              </a:defRPr>
            </a:lvl9pPr>
          </a:lstStyle>
          <a:p>
            <a:pPr marL="342900" marR="0" lvl="0" indent="-342900" eaLnBrk="1" hangingPunct="1">
              <a:spcBef>
                <a:spcPct val="20000"/>
              </a:spcBef>
            </a:pPr>
            <a:r>
              <a:rPr lang="en-US" altLang="en-US" sz="2200">
                <a:solidFill>
                  <a:srgbClr val="FFFFFF"/>
                </a:solidFill>
                <a:latin typeface="Arial"/>
              </a:rPr>
              <a:t> </a:t>
            </a:r>
            <a:r>
              <a:rPr lang="en-US" altLang="en-US" sz="2900" b="1">
                <a:solidFill>
                  <a:srgbClr val="006600"/>
                </a:solidFill>
                <a:latin typeface="Constantia" pitchFamily="18" charset="0"/>
              </a:rPr>
              <a:t>Педагогічні читання  </a:t>
            </a:r>
            <a:br>
              <a:rPr lang="en-US" altLang="en-US" sz="2900" b="1">
                <a:solidFill>
                  <a:srgbClr val="006600"/>
                </a:solidFill>
                <a:latin typeface="Constantia" pitchFamily="18" charset="0"/>
              </a:rPr>
            </a:br>
            <a:r>
              <a:rPr lang="en-US" altLang="en-US" sz="2900" b="1">
                <a:solidFill>
                  <a:srgbClr val="006600"/>
                </a:solidFill>
                <a:latin typeface="Constantia" pitchFamily="18" charset="0"/>
              </a:rPr>
              <a:t> за творчістю </a:t>
            </a:r>
            <a:br>
              <a:rPr lang="en-US" altLang="en-US" sz="2900" b="1">
                <a:solidFill>
                  <a:srgbClr val="006600"/>
                </a:solidFill>
                <a:latin typeface="Constantia" pitchFamily="18" charset="0"/>
              </a:rPr>
            </a:br>
            <a:r>
              <a:rPr lang="en-US" altLang="en-US" sz="2900" b="1">
                <a:solidFill>
                  <a:srgbClr val="006600"/>
                </a:solidFill>
                <a:latin typeface="Constantia" pitchFamily="18" charset="0"/>
              </a:rPr>
              <a:t>Я.Коменського</a:t>
            </a:r>
            <a:r>
              <a:rPr lang="en-US" altLang="en-US" sz="2200">
                <a:solidFill>
                  <a:srgbClr val="FFFFFF"/>
                </a:solidFill>
                <a:latin typeface="Arial"/>
              </a:rPr>
              <a:t/>
            </a:r>
            <a:br>
              <a:rPr lang="en-US" altLang="en-US" sz="2200">
                <a:solidFill>
                  <a:srgbClr val="FFFFFF"/>
                </a:solidFill>
                <a:latin typeface="Arial"/>
              </a:rPr>
            </a:br>
            <a:endParaRPr lang="ru-RU" altLang="en-US" sz="3600"/>
          </a:p>
        </p:txBody>
      </p:sp>
      <p:pic>
        <p:nvPicPr>
          <p:cNvPr id="21507" name="Объект 4" descr="C:\Школа\Новая папка\2019 рік\н.г\IMG_9711.JPG"/>
          <p:cNvPicPr>
            <a:picLocks noGrp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469900" y="3286125"/>
            <a:ext cx="4314825" cy="3144838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21508" name="Рисунок 3" descr="C:\Школа\Новая папка\2019 рік\н.г\IMG_9712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86250" y="188912"/>
            <a:ext cx="4357688" cy="3078162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21509" name="Picture 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03800" y="3440112"/>
            <a:ext cx="3981450" cy="30638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Місце для вмісту 2"/>
          <p:cNvSpPr>
            <a:spLocks noGrp="1"/>
          </p:cNvSpPr>
          <p:nvPr>
            <p:ph idx="4294967295"/>
          </p:nvPr>
        </p:nvSpPr>
        <p:spPr>
          <a:xfrm>
            <a:off x="-631825" y="476250"/>
            <a:ext cx="7667625" cy="10795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0" lang="en-US" altLang="en-US" sz="2400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0" lang="en-US" altLang="en-US" sz="2200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0" lang="en-US" altLang="en-US" sz="2000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0" lang="en-US" altLang="en-US" sz="1800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0" lang="en-US" altLang="en-US" sz="1600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lang="en-US" alt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lang="en-US" alt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lang="en-US" alt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lang="en-US" alt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eaLnBrk="1" hangingPunct="1">
              <a:buNone/>
            </a:pPr>
            <a:r>
              <a:rPr lang="en-US" altLang="en-US" b="1">
                <a:solidFill>
                  <a:srgbClr val="006600"/>
                </a:solidFill>
                <a:latin typeface="Constantia" pitchFamily="18" charset="0"/>
                <a:ea typeface="BatangChe" pitchFamily="49" charset="-127"/>
              </a:rPr>
              <a:t>ТВОРЧІ  ЗВІТИ</a:t>
            </a:r>
          </a:p>
          <a:p>
            <a:pPr marL="0" lvl="0" indent="0" algn="ctr" eaLnBrk="1" hangingPunct="1">
              <a:buFont typeface="Wingdings" pitchFamily="2" charset="2"/>
              <a:buNone/>
            </a:pPr>
            <a:r>
              <a:rPr lang="en-US" altLang="en-US" b="1">
                <a:solidFill>
                  <a:srgbClr val="006600"/>
                </a:solidFill>
                <a:latin typeface="Constantia" pitchFamily="18" charset="0"/>
                <a:ea typeface="BatangChe" pitchFamily="49" charset="-127"/>
              </a:rPr>
              <a:t>ВЧИТЕЛІВ,  ЩО АТЕСТУЮТЬСЯ, </a:t>
            </a:r>
          </a:p>
        </p:txBody>
      </p:sp>
      <p:pic>
        <p:nvPicPr>
          <p:cNvPr id="22531" name="Picture 4" descr="C:\Школа\Новая папка\2020 рік\DCIM\559_1302\IMG_3393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10250" y="2176462"/>
            <a:ext cx="3333750" cy="2498725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22532" name="Picture 3" descr="C:\Школа\Новая папка\2020 рік\DCIM\559_1302\IMG_3392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2400" y="4303712"/>
            <a:ext cx="3395662" cy="1931988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22533" name="Рисунок 6" descr="C:\Users\Школа\Desktop\Атестация 2020\атестац 2020 директор\20190225_111139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437188" y="-12700"/>
            <a:ext cx="3457575" cy="2706688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22534" name="Picture 7" descr="C:\Users\Школа\Desktop\Лідія Григорівна НУШ\20200306_113947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633538" y="1358900"/>
            <a:ext cx="2133600" cy="2847975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22535" name="Picture 7" descr="C:\Users\Школа\Desktop\Новая папка (2)\IMG-2270272f4cd6baaa0fb75157fc46f88d-V.jp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-188912" y="993775"/>
            <a:ext cx="2255838" cy="2925762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22536" name="Picture 3" descr="C:\Users\Школа\Desktop\Атестация 2020\атестац 2020 директор\IMG-6390c163f254a6923d8ac4991b8af4e0-V.jpg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286125" y="1620838"/>
            <a:ext cx="2139950" cy="2768600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22537" name="Picture 9"/>
          <p:cNvPicPr/>
          <p:nvPr/>
        </p:nvPicPr>
        <p:blipFill>
          <a:blip r:embed="rId8" cstate="print"/>
          <a:stretch>
            <a:fillRect/>
          </a:stretch>
        </p:blipFill>
        <p:spPr>
          <a:xfrm rot="20580000">
            <a:off x="3379788" y="4087812"/>
            <a:ext cx="4070350" cy="2992438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0" name="Picture 3" descr="C:\Users\Школа\Desktop\Атестация 2020\атестац 2020 директор\IMG-6390c163f254a6923d8ac4991b8af4e0-V.jpg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275856" y="1628800"/>
            <a:ext cx="2139950" cy="2768600"/>
          </a:xfrm>
          <a:prstGeom prst="rect">
            <a:avLst/>
          </a:prstGeom>
          <a:noFill/>
          <a:ln>
            <a:miter lim="800000"/>
          </a:ln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рямоугольник 1"/>
          <p:cNvSpPr/>
          <p:nvPr/>
        </p:nvSpPr>
        <p:spPr>
          <a:xfrm>
            <a:off x="825500" y="549275"/>
            <a:ext cx="3530600" cy="113823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marR="0" lvl="0" indent="0" algn="ctr" eaLnBrk="1" hangingPunct="1"/>
            <a:r>
              <a:rPr lang="en-US" altLang="en-US" sz="3200" b="1" i="1">
                <a:solidFill>
                  <a:srgbClr val="006600"/>
                </a:solidFill>
                <a:latin typeface="Constantia" pitchFamily="18" charset="0"/>
                <a:ea typeface="BatangChe" pitchFamily="49" charset="-127"/>
              </a:rPr>
              <a:t>ПРОВЕДЕННЯ  </a:t>
            </a:r>
          </a:p>
          <a:p>
            <a:pPr marL="0" marR="0" lvl="0" indent="0" algn="ctr" eaLnBrk="1" hangingPunct="1"/>
            <a:r>
              <a:rPr lang="en-US" altLang="en-US" sz="3600" b="1">
                <a:solidFill>
                  <a:srgbClr val="006600"/>
                </a:solidFill>
                <a:latin typeface="Constantia" pitchFamily="18" charset="0"/>
                <a:ea typeface="BatangChe" pitchFamily="49" charset="-127"/>
              </a:rPr>
              <a:t>семінарів</a:t>
            </a:r>
            <a:r>
              <a:rPr lang="en-US" altLang="en-US" sz="3200" b="1" i="1">
                <a:solidFill>
                  <a:srgbClr val="006600"/>
                </a:solidFill>
                <a:latin typeface="Constantia" pitchFamily="18" charset="0"/>
                <a:ea typeface="BatangChe" pitchFamily="49" charset="-127"/>
              </a:rPr>
              <a:t>    </a:t>
            </a:r>
            <a:endParaRPr lang="ru-RU" altLang="en-US" sz="3200">
              <a:solidFill>
                <a:srgbClr val="006600"/>
              </a:solidFill>
              <a:latin typeface="Constantia" pitchFamily="18" charset="0"/>
            </a:endParaRPr>
          </a:p>
        </p:txBody>
      </p:sp>
      <p:pic>
        <p:nvPicPr>
          <p:cNvPr id="23555" name="Рисунок 3" descr="C:\Users\Школа\Desktop\Атестация 2020\атестац 2020 директор\IMG-d4925fcc5f7e5bc3a576fc8bd1b7f4bd-V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433388" y="2090738"/>
            <a:ext cx="4633912" cy="4932362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23556" name="Рисунок 4" descr="C:\Users\Школа\Desktop\Атестация 2020\атестац 2020 директор\IMG-25ad7976f4c591d539133d4cfeb57b49-V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51500" y="0"/>
            <a:ext cx="3127375" cy="4011612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23557" name="Рисунок 5" descr="C:\Users\Школа\Desktop\Атестация 2020\атестац 2020 директор\IMG-9ebbc9a758641ee4f4db06da290d392a-V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78412" y="3906838"/>
            <a:ext cx="3595688" cy="5664200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23558" name="Picture 3" descr="C:\Users\Школа\Desktop\Атестация 2020\IMG-1e1d8f6b75f7371bd18b2d9dc8819d2b-V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298700" y="1543050"/>
            <a:ext cx="3473450" cy="3382962"/>
          </a:xfrm>
          <a:prstGeom prst="rect">
            <a:avLst/>
          </a:prstGeom>
          <a:noFill/>
          <a:ln>
            <a:miter lim="800000"/>
          </a:ln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ъект 2"/>
          <p:cNvSpPr>
            <a:spLocks noGrp="1"/>
          </p:cNvSpPr>
          <p:nvPr>
            <p:ph idx="4294967295"/>
          </p:nvPr>
        </p:nvSpPr>
        <p:spPr>
          <a:xfrm>
            <a:off x="1462088" y="2605088"/>
            <a:ext cx="6777037" cy="2520950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0" lang="en-US" altLang="en-US" sz="2400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0" lang="en-US" altLang="en-US" sz="2200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0" lang="en-US" altLang="en-US" sz="2000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0" lang="en-US" altLang="en-US" sz="1800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0" lang="en-US" altLang="en-US" sz="1600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lang="en-US" alt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lang="en-US" alt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lang="en-US" alt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lang="en-US" alt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eaLnBrk="1" hangingPunct="1">
              <a:lnSpc>
                <a:spcPct val="90000"/>
              </a:lnSpc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en-US" altLang="en-US" sz="8000" b="1" i="1">
                <a:solidFill>
                  <a:srgbClr val="006600"/>
                </a:solidFill>
                <a:latin typeface="Georgia" pitchFamily="18" charset="0"/>
                <a:ea typeface="BatangChe" pitchFamily="49" charset="-127"/>
              </a:rPr>
              <a:t>ДЯКУЮ ЗА    УВАГУ!</a:t>
            </a:r>
            <a:endParaRPr lang="ru-RU" altLang="en-US" sz="8000">
              <a:solidFill>
                <a:srgbClr val="006600"/>
              </a:solidFill>
              <a:latin typeface="Georgia" pitchFamily="18" charset="0"/>
            </a:endParaRPr>
          </a:p>
          <a:p>
            <a:pPr marL="342900" marR="0" lvl="0" indent="-274320" eaLnBrk="1" hangingPunct="1">
              <a:lnSpc>
                <a:spcPct val="90000"/>
              </a:lnSpc>
            </a:pPr>
            <a:endParaRPr lang="ru-RU" altLang="en-US"/>
          </a:p>
        </p:txBody>
      </p:sp>
      <p:pic>
        <p:nvPicPr>
          <p:cNvPr id="24579" name="Picture 6"/>
          <p:cNvPicPr/>
          <p:nvPr/>
        </p:nvPicPr>
        <p:blipFill>
          <a:blip r:embed="rId2" cstate="print"/>
          <a:stretch>
            <a:fillRect/>
          </a:stretch>
        </p:blipFill>
        <p:spPr>
          <a:xfrm rot="16560000">
            <a:off x="-341312" y="2817812"/>
            <a:ext cx="4325938" cy="3221038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24580" name="Picture 2"/>
          <p:cNvPicPr/>
          <p:nvPr/>
        </p:nvPicPr>
        <p:blipFill>
          <a:blip r:embed="rId3" cstate="print"/>
          <a:stretch>
            <a:fillRect/>
          </a:stretch>
        </p:blipFill>
        <p:spPr>
          <a:xfrm rot="21000000">
            <a:off x="6003925" y="244475"/>
            <a:ext cx="3194050" cy="552132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24581" name="Picture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71550" y="306388"/>
            <a:ext cx="2087562" cy="2209800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/>
          <p:nvPr/>
        </p:nvSpPr>
        <p:spPr>
          <a:xfrm>
            <a:off x="342900" y="331788"/>
            <a:ext cx="8564562" cy="9842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lvl="0" indent="0" algn="ctr" eaLnBrk="1" hangingPunct="1"/>
            <a:r>
              <a:rPr lang="en-US" altLang="en-US" sz="4400" b="1">
                <a:solidFill>
                  <a:schemeClr val="tx2"/>
                </a:solidFill>
                <a:latin typeface="Constantia" pitchFamily="18" charset="0"/>
              </a:rPr>
              <a:t>Структура методичної роботи</a:t>
            </a:r>
            <a:r>
              <a:rPr lang="en-US" altLang="en-US" b="1">
                <a:solidFill>
                  <a:schemeClr val="tx2"/>
                </a:solidFill>
              </a:rPr>
              <a:t/>
            </a:r>
            <a:br>
              <a:rPr lang="en-US" altLang="en-US" b="1">
                <a:solidFill>
                  <a:schemeClr val="tx2"/>
                </a:solidFill>
              </a:rPr>
            </a:br>
            <a:r>
              <a:rPr lang="en-US" altLang="en-US" sz="14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8195" name="Rectangle 3"/>
          <p:cNvSpPr/>
          <p:nvPr/>
        </p:nvSpPr>
        <p:spPr>
          <a:xfrm>
            <a:off x="2987675" y="1341438"/>
            <a:ext cx="2857500" cy="574675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00FF"/>
            </a:solidFill>
            <a:miter lim="800000"/>
          </a:ln>
        </p:spPr>
        <p:txBody>
          <a:bodyPr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lvl="0" indent="0" eaLnBrk="1" hangingPunct="1"/>
            <a:r>
              <a:rPr lang="en-US" altLang="en-US" sz="2400">
                <a:solidFill>
                  <a:srgbClr val="333399"/>
                </a:solidFill>
              </a:rPr>
              <a:t>Педагогічна рада</a:t>
            </a:r>
            <a:endParaRPr lang="en-US" altLang="en-US"/>
          </a:p>
        </p:txBody>
      </p:sp>
      <p:sp>
        <p:nvSpPr>
          <p:cNvPr id="8196" name="AutoShape 4"/>
          <p:cNvSpPr/>
          <p:nvPr/>
        </p:nvSpPr>
        <p:spPr>
          <a:xfrm>
            <a:off x="468312" y="2276475"/>
            <a:ext cx="2376488" cy="685800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28575">
            <a:solidFill>
              <a:srgbClr val="008000"/>
            </a:solidFill>
            <a:round/>
          </a:ln>
        </p:spPr>
        <p:txBody>
          <a:bodyPr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lvl="0" indent="0" algn="ctr" eaLnBrk="1" hangingPunct="1"/>
            <a:r>
              <a:rPr lang="en-US" altLang="en-US" b="1">
                <a:solidFill>
                  <a:srgbClr val="339966"/>
                </a:solidFill>
              </a:rPr>
              <a:t>Постійно діючий семінар</a:t>
            </a:r>
            <a:endParaRPr lang="en-US" altLang="en-US"/>
          </a:p>
        </p:txBody>
      </p:sp>
      <p:cxnSp>
        <p:nvCxnSpPr>
          <p:cNvPr id="8197" name="Line 5"/>
          <p:cNvCxnSpPr/>
          <p:nvPr/>
        </p:nvCxnSpPr>
        <p:spPr>
          <a:xfrm flipH="1">
            <a:off x="2916238" y="1916112"/>
            <a:ext cx="576262" cy="504825"/>
          </a:xfrm>
          <a:prstGeom prst="line">
            <a:avLst/>
          </a:prstGeom>
          <a:noFill/>
          <a:ln w="38100" cmpd="dbl">
            <a:solidFill>
              <a:schemeClr val="hlink"/>
            </a:solidFill>
            <a:miter lim="800000"/>
            <a:tailEnd type="triangle"/>
          </a:ln>
        </p:spPr>
      </p:cxnSp>
      <p:sp>
        <p:nvSpPr>
          <p:cNvPr id="8198" name="AutoShape 6"/>
          <p:cNvSpPr/>
          <p:nvPr/>
        </p:nvSpPr>
        <p:spPr>
          <a:xfrm>
            <a:off x="6084888" y="2349500"/>
            <a:ext cx="1943100" cy="685800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28575">
            <a:solidFill>
              <a:srgbClr val="008000"/>
            </a:solidFill>
            <a:round/>
          </a:ln>
        </p:spPr>
        <p:txBody>
          <a:bodyPr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lvl="0" indent="0" algn="ctr" eaLnBrk="1" hangingPunct="1"/>
            <a:r>
              <a:rPr lang="en-US" altLang="en-US" b="1">
                <a:solidFill>
                  <a:schemeClr val="accent2"/>
                </a:solidFill>
              </a:rPr>
              <a:t>Педагогічна майстерня</a:t>
            </a:r>
          </a:p>
        </p:txBody>
      </p:sp>
      <p:cxnSp>
        <p:nvCxnSpPr>
          <p:cNvPr id="8199" name="Line 7"/>
          <p:cNvCxnSpPr/>
          <p:nvPr/>
        </p:nvCxnSpPr>
        <p:spPr>
          <a:xfrm>
            <a:off x="5292725" y="1989138"/>
            <a:ext cx="719138" cy="503238"/>
          </a:xfrm>
          <a:prstGeom prst="line">
            <a:avLst/>
          </a:prstGeom>
          <a:noFill/>
          <a:ln w="38100" cmpd="dbl">
            <a:solidFill>
              <a:schemeClr val="hlink"/>
            </a:solidFill>
            <a:miter lim="800000"/>
            <a:tailEnd type="triangle"/>
          </a:ln>
        </p:spPr>
      </p:cxnSp>
      <p:sp>
        <p:nvSpPr>
          <p:cNvPr id="8200" name="AutoShape 8"/>
          <p:cNvSpPr/>
          <p:nvPr/>
        </p:nvSpPr>
        <p:spPr>
          <a:xfrm>
            <a:off x="2484438" y="2962275"/>
            <a:ext cx="3771900" cy="1008062"/>
          </a:xfrm>
          <a:prstGeom prst="upArrowCallout">
            <a:avLst>
              <a:gd name="adj1" fmla="val 137509"/>
              <a:gd name="adj2" fmla="val 137509"/>
              <a:gd name="adj3" fmla="val 16667"/>
              <a:gd name="adj4" fmla="val 66667"/>
            </a:avLst>
          </a:prstGeom>
          <a:solidFill>
            <a:srgbClr val="FFFFFF"/>
          </a:solidFill>
          <a:ln w="38100" cmpd="dbl">
            <a:solidFill>
              <a:srgbClr val="993300"/>
            </a:solidFill>
            <a:miter lim="800000"/>
          </a:ln>
        </p:spPr>
        <p:txBody>
          <a:bodyPr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lvl="0" indent="0" algn="ctr" eaLnBrk="1" hangingPunct="1"/>
            <a:r>
              <a:rPr lang="en-US" altLang="en-US" sz="2000" b="1">
                <a:solidFill>
                  <a:srgbClr val="FF6600"/>
                </a:solidFill>
              </a:rPr>
              <a:t>Педагогічні читання</a:t>
            </a:r>
            <a:endParaRPr lang="en-US" altLang="en-US"/>
          </a:p>
        </p:txBody>
      </p:sp>
      <p:sp>
        <p:nvSpPr>
          <p:cNvPr id="8201" name="AutoShape 9"/>
          <p:cNvSpPr/>
          <p:nvPr/>
        </p:nvSpPr>
        <p:spPr>
          <a:xfrm>
            <a:off x="2484438" y="4292600"/>
            <a:ext cx="3959225" cy="792162"/>
          </a:xfrm>
          <a:prstGeom prst="leftRightArrowCallout">
            <a:avLst>
              <a:gd name="adj1" fmla="val 25000"/>
              <a:gd name="adj2" fmla="val 24537"/>
              <a:gd name="adj3" fmla="val 62475"/>
              <a:gd name="adj4" fmla="val 50000"/>
            </a:avLst>
          </a:prstGeom>
          <a:solidFill>
            <a:srgbClr val="FFFFFF"/>
          </a:solidFill>
          <a:ln w="38100" cmpd="dbl">
            <a:solidFill>
              <a:srgbClr val="993300"/>
            </a:solidFill>
            <a:miter lim="800000"/>
          </a:ln>
        </p:spPr>
        <p:txBody>
          <a:bodyPr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lvl="0" indent="0" algn="ctr" eaLnBrk="1" hangingPunct="1"/>
            <a:r>
              <a:rPr lang="en-US" altLang="en-US" b="1">
                <a:solidFill>
                  <a:srgbClr val="FF0000"/>
                </a:solidFill>
              </a:rPr>
              <a:t>Індивідуальні форми роботи</a:t>
            </a:r>
            <a:r>
              <a:rPr lang="en-US" altLang="en-US">
                <a:solidFill>
                  <a:srgbClr val="FF0000"/>
                </a:solidFill>
              </a:rPr>
              <a:t> </a:t>
            </a:r>
            <a:endParaRPr lang="en-US" altLang="en-US"/>
          </a:p>
        </p:txBody>
      </p:sp>
      <p:sp>
        <p:nvSpPr>
          <p:cNvPr id="8202" name="AutoShape 10"/>
          <p:cNvSpPr/>
          <p:nvPr/>
        </p:nvSpPr>
        <p:spPr>
          <a:xfrm>
            <a:off x="611188" y="4292600"/>
            <a:ext cx="1600200" cy="457200"/>
          </a:xfrm>
          <a:prstGeom prst="flowChartMultidocument">
            <a:avLst/>
          </a:prstGeom>
          <a:solidFill>
            <a:srgbClr val="FFFFFF"/>
          </a:solidFill>
          <a:ln w="28575">
            <a:solidFill>
              <a:srgbClr val="800080"/>
            </a:solidFill>
            <a:miter lim="800000"/>
          </a:ln>
        </p:spPr>
        <p:txBody>
          <a:bodyPr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lvl="0" indent="0" eaLnBrk="1" hangingPunct="1"/>
            <a:r>
              <a:rPr lang="en-US" altLang="en-US" sz="1600" b="1">
                <a:solidFill>
                  <a:srgbClr val="333399"/>
                </a:solidFill>
              </a:rPr>
              <a:t>Самоосвіта</a:t>
            </a:r>
            <a:endParaRPr lang="en-US" altLang="en-US"/>
          </a:p>
        </p:txBody>
      </p:sp>
      <p:sp>
        <p:nvSpPr>
          <p:cNvPr id="8203" name="AutoShape 11"/>
          <p:cNvSpPr/>
          <p:nvPr/>
        </p:nvSpPr>
        <p:spPr>
          <a:xfrm>
            <a:off x="539750" y="4941888"/>
            <a:ext cx="1600200" cy="457200"/>
          </a:xfrm>
          <a:prstGeom prst="flowChartMultidocument">
            <a:avLst/>
          </a:prstGeom>
          <a:solidFill>
            <a:srgbClr val="FFFFFF"/>
          </a:solidFill>
          <a:ln w="28575">
            <a:solidFill>
              <a:srgbClr val="800080"/>
            </a:solidFill>
            <a:miter lim="800000"/>
          </a:ln>
        </p:spPr>
        <p:txBody>
          <a:bodyPr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lvl="0" indent="0" eaLnBrk="1" hangingPunct="1"/>
            <a:r>
              <a:rPr lang="en-US" altLang="en-US" sz="1600" b="1">
                <a:solidFill>
                  <a:srgbClr val="333399"/>
                </a:solidFill>
              </a:rPr>
              <a:t>ППД</a:t>
            </a:r>
            <a:endParaRPr lang="en-US" altLang="en-US"/>
          </a:p>
        </p:txBody>
      </p:sp>
      <p:sp>
        <p:nvSpPr>
          <p:cNvPr id="8204" name="AutoShape 12"/>
          <p:cNvSpPr/>
          <p:nvPr/>
        </p:nvSpPr>
        <p:spPr>
          <a:xfrm>
            <a:off x="468312" y="5589588"/>
            <a:ext cx="2232025" cy="457200"/>
          </a:xfrm>
          <a:prstGeom prst="flowChartMultidocument">
            <a:avLst/>
          </a:prstGeom>
          <a:solidFill>
            <a:srgbClr val="FFFFFF"/>
          </a:solidFill>
          <a:ln w="28575">
            <a:solidFill>
              <a:srgbClr val="800080"/>
            </a:solidFill>
            <a:miter lim="800000"/>
          </a:ln>
        </p:spPr>
        <p:txBody>
          <a:bodyPr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lvl="0" indent="0" eaLnBrk="1" hangingPunct="1"/>
            <a:r>
              <a:rPr lang="en-US" altLang="en-US" sz="1600" b="1">
                <a:solidFill>
                  <a:srgbClr val="333399"/>
                </a:solidFill>
              </a:rPr>
              <a:t>Консультування</a:t>
            </a:r>
            <a:endParaRPr lang="en-US" altLang="en-US"/>
          </a:p>
        </p:txBody>
      </p:sp>
      <p:sp>
        <p:nvSpPr>
          <p:cNvPr id="8205" name="AutoShape 13"/>
          <p:cNvSpPr/>
          <p:nvPr/>
        </p:nvSpPr>
        <p:spPr>
          <a:xfrm>
            <a:off x="6659562" y="4221162"/>
            <a:ext cx="1944688" cy="457200"/>
          </a:xfrm>
          <a:prstGeom prst="flowChartMultidocument">
            <a:avLst/>
          </a:prstGeom>
          <a:solidFill>
            <a:srgbClr val="FFFFFF"/>
          </a:solidFill>
          <a:ln w="28575">
            <a:solidFill>
              <a:srgbClr val="800080"/>
            </a:solidFill>
            <a:miter lim="800000"/>
          </a:ln>
        </p:spPr>
        <p:txBody>
          <a:bodyPr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lvl="0" indent="0" eaLnBrk="1" hangingPunct="1"/>
            <a:r>
              <a:rPr lang="en-US" altLang="en-US" sz="1600" b="1">
                <a:solidFill>
                  <a:srgbClr val="333399"/>
                </a:solidFill>
              </a:rPr>
              <a:t>Наставництво</a:t>
            </a:r>
            <a:endParaRPr lang="en-US" altLang="en-US"/>
          </a:p>
        </p:txBody>
      </p:sp>
      <p:sp>
        <p:nvSpPr>
          <p:cNvPr id="8206" name="AutoShape 14"/>
          <p:cNvSpPr/>
          <p:nvPr/>
        </p:nvSpPr>
        <p:spPr>
          <a:xfrm>
            <a:off x="6516688" y="4868862"/>
            <a:ext cx="2159000" cy="457200"/>
          </a:xfrm>
          <a:prstGeom prst="flowChartMultidocument">
            <a:avLst/>
          </a:prstGeom>
          <a:solidFill>
            <a:srgbClr val="FFFFFF"/>
          </a:solidFill>
          <a:ln w="28575">
            <a:solidFill>
              <a:srgbClr val="800080"/>
            </a:solidFill>
            <a:miter lim="800000"/>
          </a:ln>
        </p:spPr>
        <p:txBody>
          <a:bodyPr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lvl="0" indent="0" eaLnBrk="1" hangingPunct="1"/>
            <a:r>
              <a:rPr lang="en-US" altLang="en-US" sz="1600" b="1">
                <a:solidFill>
                  <a:srgbClr val="333399"/>
                </a:solidFill>
              </a:rPr>
              <a:t>Творчі портрети</a:t>
            </a:r>
            <a:endParaRPr lang="en-US" altLang="en-US"/>
          </a:p>
        </p:txBody>
      </p:sp>
      <p:sp>
        <p:nvSpPr>
          <p:cNvPr id="8207" name="AutoShape 15"/>
          <p:cNvSpPr/>
          <p:nvPr/>
        </p:nvSpPr>
        <p:spPr>
          <a:xfrm>
            <a:off x="6588125" y="5589588"/>
            <a:ext cx="1600200" cy="457200"/>
          </a:xfrm>
          <a:prstGeom prst="flowChartMultidocument">
            <a:avLst/>
          </a:prstGeom>
          <a:solidFill>
            <a:srgbClr val="FFFFFF"/>
          </a:solidFill>
          <a:ln w="28575">
            <a:solidFill>
              <a:srgbClr val="800080"/>
            </a:solidFill>
            <a:miter lim="800000"/>
          </a:ln>
        </p:spPr>
        <p:txBody>
          <a:bodyPr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lvl="0" indent="0" eaLnBrk="1" hangingPunct="1"/>
            <a:r>
              <a:rPr lang="en-US" altLang="en-US" sz="1600" b="1">
                <a:solidFill>
                  <a:srgbClr val="333399"/>
                </a:solidFill>
              </a:rPr>
              <a:t>Курси</a:t>
            </a:r>
            <a:endParaRPr lang="en-US" alt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09650" y="676275"/>
            <a:ext cx="7124700" cy="92392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200" b="0" i="0" u="none" kern="1200">
                <a:solidFill>
                  <a:srgbClr val="404040"/>
                </a:solidFill>
                <a:latin typeface="+mj-lt"/>
                <a:ea typeface="Trebuchet MS" pitchFamily="34" charset="0"/>
                <a:cs typeface="Trebuchet M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3200">
                <a:solidFill>
                  <a:srgbClr val="404040"/>
                </a:solidFill>
                <a:latin typeface="Verdana" pitchFamily="34" charset="0"/>
                <a:ea typeface="Trebuchet MS" pitchFamily="34" charset="0"/>
                <a:cs typeface="Trebuchet MS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3200">
                <a:solidFill>
                  <a:srgbClr val="404040"/>
                </a:solidFill>
                <a:latin typeface="Verdana" pitchFamily="34" charset="0"/>
                <a:ea typeface="Trebuchet MS" pitchFamily="34" charset="0"/>
                <a:cs typeface="Trebuchet MS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3200">
                <a:solidFill>
                  <a:srgbClr val="404040"/>
                </a:solidFill>
                <a:latin typeface="Verdana" pitchFamily="34" charset="0"/>
                <a:ea typeface="Trebuchet MS" pitchFamily="34" charset="0"/>
                <a:cs typeface="Trebuchet MS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3200">
                <a:solidFill>
                  <a:srgbClr val="404040"/>
                </a:solidFill>
                <a:latin typeface="Verdana" pitchFamily="34" charset="0"/>
                <a:ea typeface="Trebuchet MS" pitchFamily="34" charset="0"/>
                <a:cs typeface="Trebuchet MS" pitchFamily="34" charset="0"/>
              </a:defRPr>
            </a:lvl5pPr>
            <a:lvl6pPr eaLnBrk="1" hangingPunct="1">
              <a:defRPr lang="en-US" altLang="en-US">
                <a:solidFill>
                  <a:schemeClr val="tx2"/>
                </a:solidFill>
              </a:defRPr>
            </a:lvl6pPr>
            <a:lvl7pPr eaLnBrk="1" hangingPunct="1">
              <a:defRPr lang="en-US" altLang="en-US">
                <a:solidFill>
                  <a:schemeClr val="tx2"/>
                </a:solidFill>
              </a:defRPr>
            </a:lvl7pPr>
            <a:lvl8pPr eaLnBrk="1" hangingPunct="1">
              <a:defRPr lang="en-US" altLang="en-US">
                <a:solidFill>
                  <a:schemeClr val="tx2"/>
                </a:solidFill>
              </a:defRPr>
            </a:lvl8pPr>
            <a:lvl9pPr eaLnBrk="1" hangingPunct="1">
              <a:defRPr lang="en-US" altLang="en-US">
                <a:solidFill>
                  <a:schemeClr val="tx2"/>
                </a:solidFill>
              </a:defRPr>
            </a:lvl9pPr>
          </a:lstStyle>
          <a:p>
            <a:pPr lvl="0" algn="ctr"/>
            <a:r>
              <a:rPr lang="en-US" altLang="en-US"/>
              <a:t>   </a:t>
            </a:r>
            <a:r>
              <a:rPr lang="en-US" altLang="en-US" sz="3600" b="1">
                <a:solidFill>
                  <a:srgbClr val="006600"/>
                </a:solidFill>
                <a:latin typeface="Constantia" pitchFamily="18" charset="0"/>
              </a:rPr>
              <a:t>Пріоритетними напрямками в роботі методичної ради було визначено:</a:t>
            </a:r>
            <a:r>
              <a:rPr lang="ru-RU" altLang="en-US" sz="3600" b="1">
                <a:solidFill>
                  <a:srgbClr val="006600"/>
                </a:solidFill>
                <a:latin typeface="Constantia" pitchFamily="18" charset="0"/>
              </a:rPr>
              <a:t/>
            </a:r>
            <a:br>
              <a:rPr lang="ru-RU" altLang="en-US" sz="3600" b="1">
                <a:solidFill>
                  <a:srgbClr val="006600"/>
                </a:solidFill>
                <a:latin typeface="Constantia" pitchFamily="18" charset="0"/>
              </a:rPr>
            </a:br>
            <a:endParaRPr lang="ru-RU" altLang="en-US" sz="3600" b="1">
              <a:solidFill>
                <a:srgbClr val="006600"/>
              </a:solidFill>
              <a:latin typeface="Constantia" pitchFamily="18" charset="0"/>
            </a:endParaRPr>
          </a:p>
        </p:txBody>
      </p:sp>
      <p:sp>
        <p:nvSpPr>
          <p:cNvPr id="9219" name="Объект 2"/>
          <p:cNvSpPr>
            <a:spLocks noGrp="1"/>
          </p:cNvSpPr>
          <p:nvPr>
            <p:ph idx="4294967295"/>
          </p:nvPr>
        </p:nvSpPr>
        <p:spPr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04040"/>
              </a:buClr>
              <a:buSzTx/>
              <a:buFont typeface="Wingdings 2" pitchFamily="18" charset="2"/>
              <a:buChar char=""/>
              <a:defRPr kumimoji="0" lang="en-US" altLang="en-US" sz="1800" b="0" i="0" u="none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04040"/>
              </a:buClr>
              <a:buSzTx/>
              <a:buFont typeface="Wingdings 2" pitchFamily="18" charset="2"/>
              <a:buChar char=""/>
              <a:defRPr kumimoji="0" lang="en-US" altLang="en-US" sz="1600" b="0" i="0" u="none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04040"/>
              </a:buClr>
              <a:buSzTx/>
              <a:buFont typeface="Wingdings 2" pitchFamily="18" charset="2"/>
              <a:buChar char=""/>
              <a:defRPr kumimoji="0" lang="en-US" altLang="en-US" sz="1400" b="0" i="0" u="none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04040"/>
              </a:buClr>
              <a:buSzTx/>
              <a:buFont typeface="Wingdings 2" pitchFamily="18" charset="2"/>
              <a:buChar char=""/>
              <a:defRPr kumimoji="0" lang="en-US" altLang="en-US" sz="1200" b="0" i="0" u="none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04040"/>
              </a:buClr>
              <a:buSzTx/>
              <a:buFont typeface="Wingdings 2" pitchFamily="18" charset="2"/>
              <a:buChar char=""/>
              <a:defRPr kumimoji="0" lang="en-US" altLang="en-US" sz="1200" b="0" i="0" u="none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>
              <a:buNone/>
            </a:pPr>
            <a:endParaRPr lang="en-US" altLang="en-US" sz="2400"/>
          </a:p>
          <a:p>
            <a:pPr marL="0" marR="0" lvl="0" indent="0" algn="just">
              <a:buNone/>
            </a:pPr>
            <a:r>
              <a:rPr lang="en-US" altLang="en-US" sz="2400"/>
              <a:t>- створення організаційних умов для вдосконалення фахової освіти;</a:t>
            </a:r>
            <a:endParaRPr lang="ru-RU" altLang="en-US" sz="2400"/>
          </a:p>
          <a:p>
            <a:pPr marL="0" marR="0" lvl="0" indent="0" algn="just">
              <a:buNone/>
            </a:pPr>
            <a:r>
              <a:rPr lang="en-US" altLang="en-US" sz="2400"/>
              <a:t>-проведення заходів, спрямованих на підвищення педагогічної майстерності педагогів, вивчення, узагальнення й поширення педагогічного досвіду ;</a:t>
            </a:r>
            <a:endParaRPr lang="ru-RU" altLang="en-US" sz="2400"/>
          </a:p>
          <a:p>
            <a:pPr marL="0" marR="0" lvl="0" indent="0" algn="just">
              <a:buNone/>
            </a:pPr>
            <a:r>
              <a:rPr lang="en-US" altLang="en-US" sz="2400"/>
              <a:t>- розробка діагностичних анкет та  показників, що характеризують творчий потенціал особистості вчителя;</a:t>
            </a:r>
            <a:endParaRPr lang="ru-RU" altLang="en-US" sz="2400"/>
          </a:p>
          <a:p>
            <a:pPr marL="0" marR="0" lvl="0" indent="0" algn="just">
              <a:buNone/>
            </a:pPr>
            <a:r>
              <a:rPr lang="en-US" altLang="en-US" sz="2400"/>
              <a:t>- впровадження моніторингу якості творчих компетентностей педагогів.</a:t>
            </a:r>
            <a:endParaRPr lang="ru-RU" altLang="en-US" sz="2400"/>
          </a:p>
          <a:p>
            <a:pPr marL="342900" marR="0" lvl="0" indent="-342900"/>
            <a:endParaRPr lang="ru-RU" alt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71550" y="620712"/>
            <a:ext cx="7124700" cy="63658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200" b="0" i="0" u="none" kern="1200">
                <a:solidFill>
                  <a:srgbClr val="404040"/>
                </a:solidFill>
                <a:latin typeface="+mj-lt"/>
                <a:ea typeface="Trebuchet MS" pitchFamily="34" charset="0"/>
                <a:cs typeface="Trebuchet M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3200">
                <a:solidFill>
                  <a:srgbClr val="404040"/>
                </a:solidFill>
                <a:latin typeface="Verdana" pitchFamily="34" charset="0"/>
                <a:ea typeface="Trebuchet MS" pitchFamily="34" charset="0"/>
                <a:cs typeface="Trebuchet MS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3200">
                <a:solidFill>
                  <a:srgbClr val="404040"/>
                </a:solidFill>
                <a:latin typeface="Verdana" pitchFamily="34" charset="0"/>
                <a:ea typeface="Trebuchet MS" pitchFamily="34" charset="0"/>
                <a:cs typeface="Trebuchet MS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3200">
                <a:solidFill>
                  <a:srgbClr val="404040"/>
                </a:solidFill>
                <a:latin typeface="Verdana" pitchFamily="34" charset="0"/>
                <a:ea typeface="Trebuchet MS" pitchFamily="34" charset="0"/>
                <a:cs typeface="Trebuchet MS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3200">
                <a:solidFill>
                  <a:srgbClr val="404040"/>
                </a:solidFill>
                <a:latin typeface="Verdana" pitchFamily="34" charset="0"/>
                <a:ea typeface="Trebuchet MS" pitchFamily="34" charset="0"/>
                <a:cs typeface="Trebuchet MS" pitchFamily="34" charset="0"/>
              </a:defRPr>
            </a:lvl5pPr>
            <a:lvl6pPr eaLnBrk="1" hangingPunct="1">
              <a:defRPr lang="en-US" altLang="en-US">
                <a:solidFill>
                  <a:schemeClr val="tx2"/>
                </a:solidFill>
              </a:defRPr>
            </a:lvl6pPr>
            <a:lvl7pPr eaLnBrk="1" hangingPunct="1">
              <a:defRPr lang="en-US" altLang="en-US">
                <a:solidFill>
                  <a:schemeClr val="tx2"/>
                </a:solidFill>
              </a:defRPr>
            </a:lvl7pPr>
            <a:lvl8pPr eaLnBrk="1" hangingPunct="1">
              <a:defRPr lang="en-US" altLang="en-US">
                <a:solidFill>
                  <a:schemeClr val="tx2"/>
                </a:solidFill>
              </a:defRPr>
            </a:lvl8pPr>
            <a:lvl9pPr eaLnBrk="1" hangingPunct="1">
              <a:defRPr lang="en-US" altLang="en-US">
                <a:solidFill>
                  <a:schemeClr val="tx2"/>
                </a:solidFill>
              </a:defRPr>
            </a:lvl9pPr>
          </a:lstStyle>
          <a:p>
            <a:pPr marL="342900" lvl="0" indent="-342900" algn="ctr">
              <a:spcBef>
                <a:spcPct val="20000"/>
              </a:spcBef>
              <a:spcAft>
                <a:spcPts val="600"/>
              </a:spcAft>
            </a:pPr>
            <a:r>
              <a:rPr lang="en-US" altLang="en-US" sz="2400" b="1">
                <a:solidFill>
                  <a:srgbClr val="006600"/>
                </a:solidFill>
              </a:rPr>
              <a:t> Для реалізації даних напрямків  протягом року на засіданнях методичної ради обговорювалися такі питання: </a:t>
            </a:r>
            <a:r>
              <a:rPr lang="ru-RU" altLang="en-US" sz="1600"/>
              <a:t/>
            </a:r>
            <a:br>
              <a:rPr lang="ru-RU" altLang="en-US" sz="1600"/>
            </a:br>
            <a:endParaRPr lang="ru-RU" altLang="en-US"/>
          </a:p>
        </p:txBody>
      </p:sp>
      <p:sp>
        <p:nvSpPr>
          <p:cNvPr id="10243" name="Объект 2"/>
          <p:cNvSpPr>
            <a:spLocks noGrp="1"/>
          </p:cNvSpPr>
          <p:nvPr>
            <p:ph idx="4294967295"/>
          </p:nvPr>
        </p:nvSpPr>
        <p:spPr>
          <a:xfrm>
            <a:off x="468312" y="1052512"/>
            <a:ext cx="8135938" cy="56896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04040"/>
              </a:buClr>
              <a:buSzTx/>
              <a:buFont typeface="Wingdings 2" pitchFamily="18" charset="2"/>
              <a:buChar char=""/>
              <a:defRPr kumimoji="0" lang="en-US" altLang="en-US" sz="1800" b="0" i="0" u="none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04040"/>
              </a:buClr>
              <a:buSzTx/>
              <a:buFont typeface="Wingdings 2" pitchFamily="18" charset="2"/>
              <a:buChar char=""/>
              <a:defRPr kumimoji="0" lang="en-US" altLang="en-US" sz="1600" b="0" i="0" u="none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04040"/>
              </a:buClr>
              <a:buSzTx/>
              <a:buFont typeface="Wingdings 2" pitchFamily="18" charset="2"/>
              <a:buChar char=""/>
              <a:defRPr kumimoji="0" lang="en-US" altLang="en-US" sz="1400" b="0" i="0" u="none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04040"/>
              </a:buClr>
              <a:buSzTx/>
              <a:buFont typeface="Wingdings 2" pitchFamily="18" charset="2"/>
              <a:buChar char=""/>
              <a:defRPr kumimoji="0" lang="en-US" altLang="en-US" sz="1200" b="0" i="0" u="none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04040"/>
              </a:buClr>
              <a:buSzTx/>
              <a:buFont typeface="Wingdings 2" pitchFamily="18" charset="2"/>
              <a:buChar char=""/>
              <a:defRPr kumimoji="0" lang="en-US" altLang="en-US" sz="1200" b="0" i="0" u="none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en-US" altLang="en-US" sz="1600"/>
              <a:t>- </a:t>
            </a:r>
            <a:r>
              <a:rPr lang="en-US" altLang="en-US">
                <a:latin typeface="Constantia" pitchFamily="18" charset="0"/>
              </a:rPr>
              <a:t>зміст навчального плану школи;</a:t>
            </a:r>
            <a:endParaRPr lang="ru-RU" altLang="en-US">
              <a:latin typeface="Constantia" pitchFamily="18" charset="0"/>
            </a:endParaRPr>
          </a:p>
          <a:p>
            <a:pPr lvl="0" algn="just"/>
            <a:r>
              <a:rPr lang="en-US" altLang="en-US">
                <a:latin typeface="Constantia" pitchFamily="18" charset="0"/>
              </a:rPr>
              <a:t>- вимоги Державного стандарту  початкової освіти;</a:t>
            </a:r>
            <a:endParaRPr lang="ru-RU" altLang="en-US">
              <a:latin typeface="Constantia" pitchFamily="18" charset="0"/>
            </a:endParaRPr>
          </a:p>
          <a:p>
            <a:pPr lvl="0" algn="just"/>
            <a:r>
              <a:rPr lang="en-US" altLang="en-US">
                <a:latin typeface="Constantia" pitchFamily="18" charset="0"/>
              </a:rPr>
              <a:t>- програмне й навчально-методичне забезпечення виконання  навчального плану школи;</a:t>
            </a:r>
            <a:endParaRPr lang="ru-RU" altLang="en-US">
              <a:latin typeface="Constantia" pitchFamily="18" charset="0"/>
            </a:endParaRPr>
          </a:p>
          <a:p>
            <a:pPr lvl="0" algn="just"/>
            <a:r>
              <a:rPr lang="en-US" altLang="en-US">
                <a:latin typeface="Constantia" pitchFamily="18" charset="0"/>
              </a:rPr>
              <a:t>- вивчення та аналіз змісту освітніх програм для профільних та допрофільних класів, курсів за вибором ;  </a:t>
            </a:r>
            <a:endParaRPr lang="ru-RU" altLang="en-US">
              <a:latin typeface="Constantia" pitchFamily="18" charset="0"/>
            </a:endParaRPr>
          </a:p>
          <a:p>
            <a:pPr lvl="0" algn="just"/>
            <a:r>
              <a:rPr lang="en-US" altLang="en-US">
                <a:latin typeface="Constantia" pitchFamily="18" charset="0"/>
              </a:rPr>
              <a:t>-  робота з обдарованими дітьми;</a:t>
            </a:r>
            <a:endParaRPr lang="ru-RU" altLang="en-US">
              <a:latin typeface="Constantia" pitchFamily="18" charset="0"/>
            </a:endParaRPr>
          </a:p>
          <a:p>
            <a:pPr lvl="0" algn="just"/>
            <a:r>
              <a:rPr lang="en-US" altLang="en-US">
                <a:latin typeface="Constantia" pitchFamily="18" charset="0"/>
              </a:rPr>
              <a:t> - про хід атестації педпрацівників;</a:t>
            </a:r>
            <a:endParaRPr lang="ru-RU" altLang="en-US">
              <a:latin typeface="Constantia" pitchFamily="18" charset="0"/>
            </a:endParaRPr>
          </a:p>
          <a:p>
            <a:pPr lvl="0" algn="just"/>
            <a:r>
              <a:rPr lang="en-US" altLang="en-US">
                <a:latin typeface="Constantia" pitchFamily="18" charset="0"/>
              </a:rPr>
              <a:t>-презентації ППД, який вивчався у 2019-2020 н.р.                                                    Звіт творчої групи з узагальнення передового педагогічного досвіду;</a:t>
            </a:r>
            <a:endParaRPr lang="ru-RU" altLang="en-US">
              <a:latin typeface="Constantia" pitchFamily="18" charset="0"/>
            </a:endParaRPr>
          </a:p>
          <a:p>
            <a:pPr lvl="0" algn="just"/>
            <a:r>
              <a:rPr lang="en-US" altLang="en-US">
                <a:latin typeface="Constantia" pitchFamily="18" charset="0"/>
              </a:rPr>
              <a:t>- огляд нормативних, директивних документів, новинок психолого-педагогічної літератури;</a:t>
            </a:r>
            <a:endParaRPr lang="ru-RU" altLang="en-US">
              <a:latin typeface="Constantia" pitchFamily="18" charset="0"/>
            </a:endParaRPr>
          </a:p>
          <a:p>
            <a:pPr lvl="0" algn="just"/>
            <a:r>
              <a:rPr lang="en-US" altLang="en-US">
                <a:latin typeface="Constantia" pitchFamily="18" charset="0"/>
              </a:rPr>
              <a:t>- вивчення  результативності  курсової перепідготовки  педагогічних кадрів та творчий аспект проведення методичного марафону-звіту.                     </a:t>
            </a:r>
            <a:endParaRPr lang="ru-RU" altLang="en-US">
              <a:latin typeface="Constantia" pitchFamily="18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/>
          </p:cNvSpPr>
          <p:nvPr>
            <p:ph idx="4294967295"/>
          </p:nvPr>
        </p:nvSpPr>
        <p:spPr>
          <a:xfrm>
            <a:off x="776288" y="2560638"/>
            <a:ext cx="8126412" cy="4176712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04040"/>
              </a:buClr>
              <a:buSzTx/>
              <a:buFont typeface="Wingdings 2" pitchFamily="18" charset="2"/>
              <a:buChar char=""/>
              <a:defRPr kumimoji="0" lang="en-US" altLang="en-US" sz="1800" b="0" i="0" u="none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04040"/>
              </a:buClr>
              <a:buSzTx/>
              <a:buFont typeface="Wingdings 2" pitchFamily="18" charset="2"/>
              <a:buChar char=""/>
              <a:defRPr kumimoji="0" lang="en-US" altLang="en-US" sz="1600" b="0" i="0" u="none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04040"/>
              </a:buClr>
              <a:buSzTx/>
              <a:buFont typeface="Wingdings 2" pitchFamily="18" charset="2"/>
              <a:buChar char=""/>
              <a:defRPr kumimoji="0" lang="en-US" altLang="en-US" sz="1400" b="0" i="0" u="none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04040"/>
              </a:buClr>
              <a:buSzTx/>
              <a:buFont typeface="Wingdings 2" pitchFamily="18" charset="2"/>
              <a:buChar char=""/>
              <a:defRPr kumimoji="0" lang="en-US" altLang="en-US" sz="1200" b="0" i="0" u="none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04040"/>
              </a:buClr>
              <a:buSzTx/>
              <a:buFont typeface="Wingdings 2" pitchFamily="18" charset="2"/>
              <a:buChar char=""/>
              <a:defRPr kumimoji="0" lang="en-US" altLang="en-US" sz="1200" b="0" i="0" u="none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1" hangingPunct="1">
              <a:lnSpc>
                <a:spcPct val="90000"/>
              </a:lnSpc>
              <a:buFont typeface="Arial"/>
              <a:buNone/>
            </a:pPr>
            <a:r>
              <a:rPr lang="en-US" altLang="en-US" sz="2600"/>
              <a:t> </a:t>
            </a:r>
          </a:p>
          <a:p>
            <a:pPr lvl="0" eaLnBrk="1" hangingPunct="1">
              <a:lnSpc>
                <a:spcPct val="90000"/>
              </a:lnSpc>
              <a:buChar char="•"/>
            </a:pPr>
            <a:endParaRPr lang="ru-RU" altLang="en-US" sz="2600"/>
          </a:p>
        </p:txBody>
      </p:sp>
      <p:sp>
        <p:nvSpPr>
          <p:cNvPr id="11267" name="Двойная волна 1"/>
          <p:cNvSpPr/>
          <p:nvPr/>
        </p:nvSpPr>
        <p:spPr>
          <a:xfrm rot="21009391">
            <a:off x="510701" y="691002"/>
            <a:ext cx="7978582" cy="5403988"/>
          </a:xfrm>
          <a:prstGeom prst="doubleWave">
            <a:avLst/>
          </a:prstGeom>
          <a:solidFill>
            <a:srgbClr val="FFC000"/>
          </a:solidFill>
          <a:ln w="762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079500" marR="0" lvl="4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altLang="uk-UA" sz="4400" b="1" i="0" u="none" strike="noStrike" kern="1200" cap="none" spc="0" normalizeH="0" baseline="0" noProof="0">
                <a:ln>
                  <a:solidFill>
                    <a:srgbClr val="006600"/>
                  </a:solidFill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Методичні об'єднання                                          вчителів - </a:t>
            </a:r>
            <a:r>
              <a:rPr kumimoji="0" lang="uk-UA" altLang="uk-UA" sz="4400" b="1" i="0" u="none" strike="noStrike" kern="1200" cap="none" spc="0" normalizeH="0" baseline="0" noProof="0" err="1">
                <a:ln>
                  <a:solidFill>
                    <a:srgbClr val="006600"/>
                  </a:solidFill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предметників</a:t>
            </a:r>
            <a:r>
              <a:rPr kumimoji="0" lang="uk-UA" altLang="uk-UA" sz="4400" b="1" i="0" u="none" strike="noStrike" kern="1200" cap="none" spc="0" normalizeH="0" baseline="0" noProof="0">
                <a:ln>
                  <a:solidFill>
                    <a:srgbClr val="006600"/>
                  </a:solidFill>
                </a:ln>
                <a:solidFill>
                  <a:srgbClr val="99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:</a:t>
            </a:r>
          </a:p>
          <a:p>
            <a:pPr marL="1079500" marR="0" lvl="4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altLang="uk-UA" sz="3200" b="1" i="0" u="none" strike="noStrike" kern="1200" cap="none" spc="0" normalizeH="0" baseline="0" noProof="0">
              <a:ln>
                <a:solidFill>
                  <a:srgbClr val="006600"/>
                </a:solidFill>
              </a:ln>
              <a:solidFill>
                <a:srgbClr val="990099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defRPr/>
            </a:pPr>
            <a:r>
              <a:rPr kumimoji="0" lang="uk-UA" altLang="uk-UA" sz="2000" b="0" i="0" u="none" strike="noStrike" kern="1200" cap="none" spc="0" normalizeH="0" baseline="0" noProof="0">
                <a:ln>
                  <a:solidFill>
                    <a:srgbClr val="0066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Методичне об</a:t>
            </a:r>
            <a:r>
              <a:rPr kumimoji="0" lang="en-US" altLang="uk-UA" sz="2000" b="0" i="0" u="none" strike="noStrike" kern="1200" cap="none" spc="0" normalizeH="0" baseline="0" noProof="0">
                <a:ln>
                  <a:solidFill>
                    <a:srgbClr val="0066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`</a:t>
            </a:r>
            <a:r>
              <a:rPr kumimoji="0" lang="uk-UA" altLang="uk-UA" sz="2000" b="0" i="0" u="none" strike="noStrike" kern="1200" cap="none" spc="0" normalizeH="0" baseline="0" noProof="0">
                <a:ln>
                  <a:solidFill>
                    <a:srgbClr val="0066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єднання “Рідне слово”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defRPr/>
            </a:pPr>
            <a:r>
              <a:rPr kumimoji="0" lang="uk-UA" altLang="uk-UA" sz="2000" b="0" i="0" u="none" strike="noStrike" kern="1200" cap="none" spc="0" normalizeH="0" baseline="0" noProof="0">
                <a:ln>
                  <a:solidFill>
                    <a:srgbClr val="0066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Методичне об</a:t>
            </a:r>
            <a:r>
              <a:rPr kumimoji="0" lang="en-US" altLang="uk-UA" sz="2000" b="0" i="0" u="none" strike="noStrike" kern="1200" cap="none" spc="0" normalizeH="0" baseline="0" noProof="0">
                <a:ln>
                  <a:solidFill>
                    <a:srgbClr val="0066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`</a:t>
            </a:r>
            <a:r>
              <a:rPr kumimoji="0" lang="uk-UA" altLang="uk-UA" sz="2000" b="0" i="0" u="none" strike="noStrike" kern="1200" cap="none" spc="0" normalizeH="0" baseline="0" noProof="0">
                <a:ln>
                  <a:solidFill>
                    <a:srgbClr val="0066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єднання “Інтеграл”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defRPr/>
            </a:pPr>
            <a:r>
              <a:rPr kumimoji="0" lang="uk-UA" altLang="uk-UA" sz="2000" b="0" i="0" u="none" strike="noStrike" kern="1200" cap="none" spc="0" normalizeH="0" baseline="0" noProof="0">
                <a:ln>
                  <a:solidFill>
                    <a:srgbClr val="0066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Методичне об</a:t>
            </a:r>
            <a:r>
              <a:rPr kumimoji="0" lang="en-US" altLang="uk-UA" sz="2000" b="0" i="0" u="none" strike="noStrike" kern="1200" cap="none" spc="0" normalizeH="0" baseline="0" noProof="0">
                <a:ln>
                  <a:solidFill>
                    <a:srgbClr val="0066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`</a:t>
            </a:r>
            <a:r>
              <a:rPr kumimoji="0" lang="uk-UA" altLang="uk-UA" sz="2000" b="0" i="0" u="none" strike="noStrike" kern="1200" cap="none" spc="0" normalizeH="0" baseline="0" noProof="0">
                <a:ln>
                  <a:solidFill>
                    <a:srgbClr val="0066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єднання “Початківець”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defRPr/>
            </a:pPr>
            <a:r>
              <a:rPr kumimoji="0" lang="uk-UA" altLang="uk-UA" sz="2000" b="0" i="0" u="none" strike="noStrike" kern="1200" cap="none" spc="0" normalizeH="0" baseline="0" noProof="0">
                <a:ln>
                  <a:solidFill>
                    <a:srgbClr val="0066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Методичне об</a:t>
            </a:r>
            <a:r>
              <a:rPr kumimoji="0" lang="en-US" altLang="uk-UA" sz="2000" b="0" i="0" u="none" strike="noStrike" kern="1200" cap="none" spc="0" normalizeH="0" baseline="0" noProof="0">
                <a:ln>
                  <a:solidFill>
                    <a:srgbClr val="0066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`</a:t>
            </a:r>
            <a:r>
              <a:rPr kumimoji="0" lang="uk-UA" altLang="uk-UA" sz="2000" b="0" i="0" u="none" strike="noStrike" kern="1200" cap="none" spc="0" normalizeH="0" baseline="0" noProof="0">
                <a:ln>
                  <a:solidFill>
                    <a:srgbClr val="0066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єднання   класних керівників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defRPr/>
            </a:pPr>
            <a:r>
              <a:rPr kumimoji="0" lang="uk-UA" altLang="uk-UA" sz="2000" b="0" i="0" u="none" strike="noStrike" kern="1200" cap="none" spc="0" normalizeH="0" baseline="0" noProof="0">
                <a:ln>
                  <a:solidFill>
                    <a:srgbClr val="0066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Методичне об</a:t>
            </a:r>
            <a:r>
              <a:rPr kumimoji="0" lang="en-US" altLang="uk-UA" sz="2000" b="0" i="0" u="none" strike="noStrike" kern="1200" cap="none" spc="0" normalizeH="0" baseline="0" noProof="0">
                <a:ln>
                  <a:solidFill>
                    <a:srgbClr val="0066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`</a:t>
            </a:r>
            <a:r>
              <a:rPr kumimoji="0" lang="uk-UA" altLang="uk-UA" sz="2000" b="0" i="0" u="none" strike="noStrike" kern="1200" cap="none" spc="0" normalizeH="0" baseline="0" noProof="0">
                <a:ln>
                  <a:solidFill>
                    <a:srgbClr val="0066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єднання </a:t>
            </a:r>
            <a:r>
              <a:rPr kumimoji="0" lang="en-US" altLang="uk-UA" sz="2000" b="0" i="0" u="none" strike="noStrike" kern="1200" cap="none" spc="0" normalizeH="0" baseline="0" noProof="0">
                <a:ln>
                  <a:solidFill>
                    <a:srgbClr val="0066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uk-UA" altLang="uk-UA" sz="2000" b="0" i="0" u="none" strike="noStrike" kern="1200" cap="none" spc="0" normalizeH="0" baseline="0" noProof="0">
                <a:ln>
                  <a:solidFill>
                    <a:srgbClr val="0066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“Дошкільний заклад – школа”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>
          <a:xfrm>
            <a:off x="479425" y="95250"/>
            <a:ext cx="8229600" cy="79533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200" b="0" i="0" u="none" kern="1200">
                <a:solidFill>
                  <a:srgbClr val="404040"/>
                </a:solidFill>
                <a:latin typeface="+mj-lt"/>
                <a:ea typeface="Trebuchet MS" pitchFamily="34" charset="0"/>
                <a:cs typeface="Trebuchet M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3200">
                <a:solidFill>
                  <a:srgbClr val="404040"/>
                </a:solidFill>
                <a:latin typeface="Verdana" pitchFamily="34" charset="0"/>
                <a:ea typeface="Trebuchet MS" pitchFamily="34" charset="0"/>
                <a:cs typeface="Trebuchet MS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3200">
                <a:solidFill>
                  <a:srgbClr val="404040"/>
                </a:solidFill>
                <a:latin typeface="Verdana" pitchFamily="34" charset="0"/>
                <a:ea typeface="Trebuchet MS" pitchFamily="34" charset="0"/>
                <a:cs typeface="Trebuchet MS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3200">
                <a:solidFill>
                  <a:srgbClr val="404040"/>
                </a:solidFill>
                <a:latin typeface="Verdana" pitchFamily="34" charset="0"/>
                <a:ea typeface="Trebuchet MS" pitchFamily="34" charset="0"/>
                <a:cs typeface="Trebuchet MS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3200">
                <a:solidFill>
                  <a:srgbClr val="404040"/>
                </a:solidFill>
                <a:latin typeface="Verdana" pitchFamily="34" charset="0"/>
                <a:ea typeface="Trebuchet MS" pitchFamily="34" charset="0"/>
                <a:cs typeface="Trebuchet MS" pitchFamily="34" charset="0"/>
              </a:defRPr>
            </a:lvl5pPr>
            <a:lvl6pPr eaLnBrk="1" hangingPunct="1">
              <a:defRPr lang="en-US" altLang="en-US">
                <a:solidFill>
                  <a:schemeClr val="tx2"/>
                </a:solidFill>
              </a:defRPr>
            </a:lvl6pPr>
            <a:lvl7pPr eaLnBrk="1" hangingPunct="1">
              <a:defRPr lang="en-US" altLang="en-US">
                <a:solidFill>
                  <a:schemeClr val="tx2"/>
                </a:solidFill>
              </a:defRPr>
            </a:lvl7pPr>
            <a:lvl8pPr eaLnBrk="1" hangingPunct="1">
              <a:defRPr lang="en-US" altLang="en-US">
                <a:solidFill>
                  <a:schemeClr val="tx2"/>
                </a:solidFill>
              </a:defRPr>
            </a:lvl8pPr>
            <a:lvl9pPr eaLnBrk="1" hangingPunct="1">
              <a:defRPr lang="en-US" altLang="en-US">
                <a:solidFill>
                  <a:schemeClr val="tx2"/>
                </a:solidFill>
              </a:defRPr>
            </a:lvl9pPr>
          </a:lstStyle>
          <a:p>
            <a:pPr lvl="0" algn="ctr" eaLnBrk="1" hangingPunct="1"/>
            <a:r>
              <a:rPr lang="en-US" altLang="en-US" sz="3600" b="1">
                <a:solidFill>
                  <a:srgbClr val="FF0000"/>
                </a:solidFill>
                <a:latin typeface="Times New Roman" pitchFamily="18" charset="0"/>
              </a:rPr>
              <a:t>Методичне об’єднання “Рідне слово”</a:t>
            </a:r>
            <a:endParaRPr lang="ru-RU" altLang="en-US" sz="3600" b="1">
              <a:solidFill>
                <a:srgbClr val="FF0000"/>
              </a:solidFill>
            </a:endParaRPr>
          </a:p>
        </p:txBody>
      </p:sp>
      <p:sp>
        <p:nvSpPr>
          <p:cNvPr id="12291" name="Rectangle 3"/>
          <p:cNvSpPr>
            <a:spLocks noGrp="1"/>
          </p:cNvSpPr>
          <p:nvPr>
            <p:ph idx="4294967295"/>
          </p:nvPr>
        </p:nvSpPr>
        <p:spPr>
          <a:xfrm>
            <a:off x="3635375" y="3733800"/>
            <a:ext cx="1933575" cy="5746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04040"/>
              </a:buClr>
              <a:buSzTx/>
              <a:buFont typeface="Wingdings 2" pitchFamily="18" charset="2"/>
              <a:buChar char=""/>
              <a:defRPr kumimoji="0" lang="en-US" altLang="en-US" sz="1800" b="0" i="0" u="none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04040"/>
              </a:buClr>
              <a:buSzTx/>
              <a:buFont typeface="Wingdings 2" pitchFamily="18" charset="2"/>
              <a:buChar char=""/>
              <a:defRPr kumimoji="0" lang="en-US" altLang="en-US" sz="1600" b="0" i="0" u="none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04040"/>
              </a:buClr>
              <a:buSzTx/>
              <a:buFont typeface="Wingdings 2" pitchFamily="18" charset="2"/>
              <a:buChar char=""/>
              <a:defRPr kumimoji="0" lang="en-US" altLang="en-US" sz="1400" b="0" i="0" u="none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04040"/>
              </a:buClr>
              <a:buSzTx/>
              <a:buFont typeface="Wingdings 2" pitchFamily="18" charset="2"/>
              <a:buChar char=""/>
              <a:defRPr kumimoji="0" lang="en-US" altLang="en-US" sz="1200" b="0" i="0" u="none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04040"/>
              </a:buClr>
              <a:buSzTx/>
              <a:buFont typeface="Wingdings 2" pitchFamily="18" charset="2"/>
              <a:buChar char=""/>
              <a:defRPr kumimoji="0" lang="en-US" altLang="en-US" sz="1200" b="0" i="0" u="none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defTabSz="914400" eaLnBrk="1" hangingPunct="1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400" b="1" i="1">
                <a:solidFill>
                  <a:srgbClr val="FF0000"/>
                </a:solidFill>
                <a:latin typeface="Arial"/>
              </a:rPr>
              <a:t>Керівник </a:t>
            </a:r>
          </a:p>
          <a:p>
            <a:pPr marL="0" lvl="0" indent="0" algn="ctr" defTabSz="914400" eaLnBrk="1" hangingPunct="1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400" b="1" i="1">
                <a:solidFill>
                  <a:srgbClr val="FF0000"/>
                </a:solidFill>
                <a:latin typeface="Arial"/>
              </a:rPr>
              <a:t>методоб’єднання</a:t>
            </a:r>
            <a:endParaRPr lang="ru-RU" altLang="en-US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292" name="Прямоугольник 1"/>
          <p:cNvSpPr/>
          <p:nvPr/>
        </p:nvSpPr>
        <p:spPr>
          <a:xfrm>
            <a:off x="0" y="2276475"/>
            <a:ext cx="2220913" cy="95408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marR="0" lvl="0" indent="0" algn="ctr" eaLnBrk="1" hangingPunct="1"/>
            <a:r>
              <a:rPr lang="en-US" altLang="en-US" sz="1400" b="1">
                <a:solidFill>
                  <a:srgbClr val="000000"/>
                </a:solidFill>
              </a:rPr>
              <a:t>Вчитель української                                           мови і літератури</a:t>
            </a:r>
            <a:r>
              <a:rPr lang="en-US" altLang="en-US" sz="1400">
                <a:solidFill>
                  <a:srgbClr val="000000"/>
                </a:solidFill>
              </a:rPr>
              <a:t> </a:t>
            </a:r>
          </a:p>
          <a:p>
            <a:pPr marL="0" marR="0" lvl="0" indent="0" algn="ctr" eaLnBrk="1" hangingPunct="1"/>
            <a:r>
              <a:rPr lang="en-US" altLang="en-US" sz="1400" b="1">
                <a:solidFill>
                  <a:srgbClr val="000000"/>
                </a:solidFill>
              </a:rPr>
              <a:t>Стефанішена Галина                                   Федорівна</a:t>
            </a:r>
            <a:endParaRPr lang="ru-RU" altLang="en-US" sz="1400" b="1">
              <a:solidFill>
                <a:srgbClr val="000000"/>
              </a:solidFill>
            </a:endParaRPr>
          </a:p>
        </p:txBody>
      </p:sp>
      <p:pic>
        <p:nvPicPr>
          <p:cNvPr id="12293" name="Рисунок 6" descr="C:\Школа\Новая папка\а (Таня)\Вчителі фотографії\DSC_0147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76650" y="1268412"/>
            <a:ext cx="1785938" cy="2584450"/>
          </a:xfrm>
          <a:prstGeom prst="rect">
            <a:avLst/>
          </a:prstGeom>
          <a:noFill/>
          <a:ln>
            <a:miter lim="800000"/>
          </a:ln>
        </p:spPr>
      </p:pic>
      <p:sp>
        <p:nvSpPr>
          <p:cNvPr id="12294" name="Прямоугольник 2"/>
          <p:cNvSpPr/>
          <p:nvPr/>
        </p:nvSpPr>
        <p:spPr>
          <a:xfrm>
            <a:off x="6904038" y="1593850"/>
            <a:ext cx="2339975" cy="95408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marR="0" lvl="0" indent="0" algn="ctr" eaLnBrk="1" hangingPunct="1">
              <a:spcBef>
                <a:spcPct val="50000"/>
              </a:spcBef>
            </a:pPr>
            <a:r>
              <a:rPr lang="en-US" altLang="en-US" sz="1400" b="1">
                <a:solidFill>
                  <a:srgbClr val="000000"/>
                </a:solidFill>
              </a:rPr>
              <a:t>Вчитель української                  мови і літератури</a:t>
            </a:r>
            <a:br>
              <a:rPr lang="en-US" altLang="en-US" sz="1400" b="1">
                <a:solidFill>
                  <a:srgbClr val="000000"/>
                </a:solidFill>
              </a:rPr>
            </a:br>
            <a:r>
              <a:rPr lang="en-US" altLang="en-US" sz="1400" b="1">
                <a:solidFill>
                  <a:srgbClr val="000000"/>
                </a:solidFill>
              </a:rPr>
              <a:t>Горюнова Надія                       Григорівна</a:t>
            </a:r>
            <a:endParaRPr lang="ru-RU" altLang="en-US" sz="1400" b="1">
              <a:solidFill>
                <a:srgbClr val="000000"/>
              </a:solidFill>
            </a:endParaRPr>
          </a:p>
        </p:txBody>
      </p:sp>
      <p:sp>
        <p:nvSpPr>
          <p:cNvPr id="12295" name="Прямоугольник 3"/>
          <p:cNvSpPr/>
          <p:nvPr/>
        </p:nvSpPr>
        <p:spPr>
          <a:xfrm>
            <a:off x="2917825" y="4221163"/>
            <a:ext cx="3014663" cy="52387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marR="0" lvl="0" indent="0" algn="ctr" eaLnBrk="1" hangingPunct="1">
              <a:spcBef>
                <a:spcPct val="50000"/>
              </a:spcBef>
            </a:pPr>
            <a:r>
              <a:rPr lang="en-US" altLang="en-US" sz="1400" b="1">
                <a:solidFill>
                  <a:srgbClr val="000000"/>
                </a:solidFill>
              </a:rPr>
              <a:t>Вчитель світової літератури                                      Моргун Раїса   Миколаївна</a:t>
            </a:r>
            <a:endParaRPr lang="ru-RU" altLang="en-US" b="1">
              <a:solidFill>
                <a:srgbClr val="000000"/>
              </a:solidFill>
            </a:endParaRPr>
          </a:p>
        </p:txBody>
      </p:sp>
      <p:pic>
        <p:nvPicPr>
          <p:cNvPr id="12296" name="Рисунок 10" descr="C:\Школа\Новая папка\2019 рік\документи  ТАНЯ\ВСІ СВЯТА У ШКОЛІ\ЗВІТ Н.Г\Фото 23.01 963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41312" y="3236912"/>
            <a:ext cx="2024062" cy="2493962"/>
          </a:xfrm>
          <a:prstGeom prst="rect">
            <a:avLst/>
          </a:prstGeom>
          <a:noFill/>
          <a:ln>
            <a:miter lim="800000"/>
          </a:ln>
        </p:spPr>
      </p:pic>
      <p:sp>
        <p:nvSpPr>
          <p:cNvPr id="12297" name="Прямоугольник 4"/>
          <p:cNvSpPr/>
          <p:nvPr/>
        </p:nvSpPr>
        <p:spPr>
          <a:xfrm>
            <a:off x="155575" y="5661025"/>
            <a:ext cx="2138363" cy="95408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marR="0" lvl="0" indent="0" algn="ctr" eaLnBrk="1" hangingPunct="1"/>
            <a:r>
              <a:rPr lang="en-US" altLang="en-US" sz="1400" b="1">
                <a:solidFill>
                  <a:srgbClr val="000000"/>
                </a:solidFill>
              </a:rPr>
              <a:t>Вчитель</a:t>
            </a:r>
          </a:p>
          <a:p>
            <a:pPr marL="0" marR="0" lvl="0" indent="0" algn="ctr" eaLnBrk="1" hangingPunct="1"/>
            <a:r>
              <a:rPr lang="en-US" altLang="en-US" sz="1400" b="1">
                <a:solidFill>
                  <a:srgbClr val="000000"/>
                </a:solidFill>
              </a:rPr>
              <a:t> української мови</a:t>
            </a:r>
          </a:p>
          <a:p>
            <a:pPr marL="0" marR="0" lvl="0" indent="0" algn="ctr" eaLnBrk="1" hangingPunct="1"/>
            <a:r>
              <a:rPr lang="en-US" altLang="en-US" sz="1400" b="1">
                <a:solidFill>
                  <a:srgbClr val="000000"/>
                </a:solidFill>
              </a:rPr>
              <a:t> Войтко Оксана</a:t>
            </a:r>
          </a:p>
          <a:p>
            <a:pPr marL="0" marR="0" lvl="0" indent="0" algn="ctr" eaLnBrk="1" hangingPunct="1"/>
            <a:r>
              <a:rPr lang="en-US" altLang="en-US" sz="1400" b="1">
                <a:solidFill>
                  <a:srgbClr val="000000"/>
                </a:solidFill>
              </a:rPr>
              <a:t> Володимирівна</a:t>
            </a:r>
            <a:endParaRPr lang="ru-RU" altLang="en-US" sz="1400" b="1">
              <a:solidFill>
                <a:srgbClr val="000000"/>
              </a:solidFill>
            </a:endParaRPr>
          </a:p>
        </p:txBody>
      </p:sp>
      <p:pic>
        <p:nvPicPr>
          <p:cNvPr id="12298" name="Рисунок 12" descr="C:\Школа\Новая папка\2019 рік\документи  ТАНЯ\ВСІ СВЯТА У ШКОЛІ\ВИПУСК 2014 9 КЛАС\Фото 23.01 1437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784975" y="3151188"/>
            <a:ext cx="1962150" cy="2560638"/>
          </a:xfrm>
          <a:prstGeom prst="rect">
            <a:avLst/>
          </a:prstGeom>
          <a:noFill/>
          <a:ln>
            <a:miter lim="800000"/>
          </a:ln>
        </p:spPr>
      </p:pic>
      <p:sp>
        <p:nvSpPr>
          <p:cNvPr id="12299" name="Прямоугольник 8"/>
          <p:cNvSpPr/>
          <p:nvPr/>
        </p:nvSpPr>
        <p:spPr>
          <a:xfrm>
            <a:off x="7073900" y="5876925"/>
            <a:ext cx="2233613" cy="73818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marR="0" lvl="0" indent="0" algn="ctr" eaLnBrk="1" hangingPunct="1">
              <a:spcBef>
                <a:spcPct val="50000"/>
              </a:spcBef>
            </a:pPr>
            <a:r>
              <a:rPr lang="en-US" altLang="en-US" sz="1400" b="1">
                <a:solidFill>
                  <a:srgbClr val="000000"/>
                </a:solidFill>
              </a:rPr>
              <a:t>Вчитель історії</a:t>
            </a:r>
            <a:br>
              <a:rPr lang="en-US" altLang="en-US" sz="1400" b="1">
                <a:solidFill>
                  <a:srgbClr val="000000"/>
                </a:solidFill>
              </a:rPr>
            </a:br>
            <a:r>
              <a:rPr lang="en-US" altLang="en-US" sz="1400" b="1">
                <a:solidFill>
                  <a:srgbClr val="000000"/>
                </a:solidFill>
              </a:rPr>
              <a:t>Булаєнко Валентина                  Василівна</a:t>
            </a:r>
            <a:endParaRPr lang="ru-RU" altLang="en-US" b="1">
              <a:solidFill>
                <a:srgbClr val="000000"/>
              </a:solidFill>
            </a:endParaRPr>
          </a:p>
        </p:txBody>
      </p:sp>
      <p:pic>
        <p:nvPicPr>
          <p:cNvPr id="12300" name="Picture 24" descr="C:\Школа\Новая папка\2019 рік\фото вчителів 2017\Дончук Михайло Миколайович.bmp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279775" y="4700588"/>
            <a:ext cx="1871662" cy="2254250"/>
          </a:xfrm>
          <a:prstGeom prst="rect">
            <a:avLst/>
          </a:prstGeom>
          <a:noFill/>
          <a:ln>
            <a:miter lim="800000"/>
          </a:ln>
        </p:spPr>
      </p:pic>
      <p:sp>
        <p:nvSpPr>
          <p:cNvPr id="12301" name="Прямоугольник 9"/>
          <p:cNvSpPr/>
          <p:nvPr/>
        </p:nvSpPr>
        <p:spPr>
          <a:xfrm>
            <a:off x="5003800" y="5891213"/>
            <a:ext cx="1928813" cy="954087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marR="0" lvl="0" indent="0" algn="ctr" eaLnBrk="1" hangingPunct="1"/>
            <a:r>
              <a:rPr lang="en-US" altLang="en-US" sz="1400" b="1">
                <a:solidFill>
                  <a:srgbClr val="000000"/>
                </a:solidFill>
              </a:rPr>
              <a:t>Вчитель </a:t>
            </a:r>
          </a:p>
          <a:p>
            <a:pPr marL="0" marR="0" lvl="0" indent="0" algn="ctr" eaLnBrk="1" hangingPunct="1"/>
            <a:r>
              <a:rPr lang="en-US" altLang="en-US" sz="1400" b="1">
                <a:solidFill>
                  <a:srgbClr val="000000"/>
                </a:solidFill>
              </a:rPr>
              <a:t>іноземної мови</a:t>
            </a:r>
          </a:p>
          <a:p>
            <a:pPr marL="0" marR="0" lvl="0" indent="0" algn="ctr" eaLnBrk="1" hangingPunct="1"/>
            <a:r>
              <a:rPr lang="en-US" altLang="en-US" sz="1400" b="1">
                <a:solidFill>
                  <a:srgbClr val="000000"/>
                </a:solidFill>
              </a:rPr>
              <a:t>Дончук Михайло Миколайович</a:t>
            </a:r>
            <a:endParaRPr lang="ru-RU" altLang="en-US" sz="1400" b="1">
              <a:solidFill>
                <a:srgbClr val="000000"/>
              </a:solidFill>
            </a:endParaRPr>
          </a:p>
        </p:txBody>
      </p:sp>
      <p:pic>
        <p:nvPicPr>
          <p:cNvPr id="12302" name="Picture 9" descr="C:\Users\Школа\Desktop\Новая папка (2)\IMG-862db8fca81269fad63649027fe96d9c-V.jp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71662" y="622300"/>
            <a:ext cx="2109788" cy="2852738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12303" name="Picture 2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168900" y="585788"/>
            <a:ext cx="2165350" cy="2846388"/>
          </a:xfrm>
          <a:prstGeom prst="rect">
            <a:avLst/>
          </a:prstGeom>
          <a:noFill/>
          <a:ln>
            <a:miter lim="800000"/>
          </a:ln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>
          <a:xfrm>
            <a:off x="762000" y="188912"/>
            <a:ext cx="7924800" cy="10795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4000" b="0" i="0" u="none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000">
                <a:solidFill>
                  <a:schemeClr val="accent1"/>
                </a:solidFill>
                <a:latin typeface="Century Gothic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000">
                <a:solidFill>
                  <a:schemeClr val="accent1"/>
                </a:solidFill>
                <a:latin typeface="Century Gothic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000">
                <a:solidFill>
                  <a:schemeClr val="accent1"/>
                </a:solidFill>
                <a:latin typeface="Century Gothic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000">
                <a:solidFill>
                  <a:schemeClr val="accent1"/>
                </a:solidFill>
                <a:latin typeface="Century Gothic" pitchFamily="34" charset="0"/>
              </a:defRPr>
            </a:lvl5pPr>
            <a:lvl6pPr eaLnBrk="1" hangingPunct="1">
              <a:defRPr lang="en-US" altLang="en-US">
                <a:solidFill>
                  <a:schemeClr val="tx2"/>
                </a:solidFill>
              </a:defRPr>
            </a:lvl6pPr>
            <a:lvl7pPr eaLnBrk="1" hangingPunct="1">
              <a:defRPr lang="en-US" altLang="en-US">
                <a:solidFill>
                  <a:schemeClr val="tx2"/>
                </a:solidFill>
              </a:defRPr>
            </a:lvl7pPr>
            <a:lvl8pPr eaLnBrk="1" hangingPunct="1">
              <a:defRPr lang="en-US" altLang="en-US">
                <a:solidFill>
                  <a:schemeClr val="tx2"/>
                </a:solidFill>
              </a:defRPr>
            </a:lvl8pPr>
            <a:lvl9pPr eaLnBrk="1" hangingPunct="1">
              <a:defRPr lang="en-US" altLang="en-US">
                <a:solidFill>
                  <a:schemeClr val="tx2"/>
                </a:solidFill>
              </a:defRPr>
            </a:lvl9pPr>
          </a:lstStyle>
          <a:p>
            <a:pPr lvl="0" eaLnBrk="1" hangingPunct="1"/>
            <a:r>
              <a:rPr lang="en-US" altLang="en-US"/>
              <a:t>     </a:t>
            </a:r>
            <a:endParaRPr lang="ru-RU" altLang="en-US"/>
          </a:p>
        </p:txBody>
      </p:sp>
      <p:sp>
        <p:nvSpPr>
          <p:cNvPr id="13315" name="Rectangle 4"/>
          <p:cNvSpPr>
            <a:spLocks noGrp="1"/>
          </p:cNvSpPr>
          <p:nvPr>
            <p:ph idx="4294967295"/>
          </p:nvPr>
        </p:nvSpPr>
        <p:spPr>
          <a:xfrm>
            <a:off x="107950" y="620712"/>
            <a:ext cx="8856662" cy="446405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533400" indent="-5334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0" lang="en-US" altLang="en-US" sz="2400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0" lang="en-US" altLang="en-US" sz="2200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0" lang="en-US" altLang="en-US" sz="2000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0" lang="en-US" altLang="en-US" sz="1800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umimoji="0" lang="en-US" altLang="en-US" sz="1600" b="0" i="0" u="none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lang="en-US" alt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lang="en-US" alt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lang="en-US" alt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lang="en-US" alt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lvl="0" indent="-533400" algn="ctr" eaLnBrk="1" hangingPunct="1">
              <a:lnSpc>
                <a:spcPct val="80000"/>
              </a:lnSpc>
              <a:buClr>
                <a:srgbClr val="FF8119"/>
              </a:buClr>
              <a:buNone/>
            </a:pPr>
            <a:r>
              <a:rPr lang="en-US" altLang="en-US" sz="4800">
                <a:solidFill>
                  <a:srgbClr val="006600"/>
                </a:solidFill>
                <a:latin typeface="Constantia" pitchFamily="18" charset="0"/>
              </a:rPr>
              <a:t> </a:t>
            </a:r>
            <a:r>
              <a:rPr lang="en-US" altLang="en-US" sz="4400" b="1">
                <a:solidFill>
                  <a:srgbClr val="006600"/>
                </a:solidFill>
                <a:latin typeface="Constantia" pitchFamily="18" charset="0"/>
              </a:rPr>
              <a:t>Методичне об`єднання працює над проблемою: </a:t>
            </a:r>
          </a:p>
          <a:p>
            <a:pPr marL="533400" lvl="0" indent="-533400" algn="ctr" eaLnBrk="1" hangingPunct="1">
              <a:lnSpc>
                <a:spcPct val="80000"/>
              </a:lnSpc>
              <a:buClr>
                <a:srgbClr val="FF8119"/>
              </a:buClr>
              <a:buNone/>
            </a:pPr>
            <a:endParaRPr lang="en-US" altLang="en-US" sz="4800" b="1">
              <a:solidFill>
                <a:srgbClr val="006600"/>
              </a:solidFill>
              <a:latin typeface="Constantia" pitchFamily="18" charset="0"/>
            </a:endParaRPr>
          </a:p>
        </p:txBody>
      </p:sp>
      <p:sp>
        <p:nvSpPr>
          <p:cNvPr id="13316" name="Шестиугольник 1"/>
          <p:cNvSpPr/>
          <p:nvPr/>
        </p:nvSpPr>
        <p:spPr>
          <a:xfrm>
            <a:off x="323850" y="1844675"/>
            <a:ext cx="8424862" cy="4321175"/>
          </a:xfrm>
          <a:prstGeom prst="hexagon">
            <a:avLst>
              <a:gd name="adj" fmla="val 25003"/>
              <a:gd name="vf" fmla="val 115470"/>
            </a:avLst>
          </a:prstGeom>
          <a:solidFill>
            <a:srgbClr val="FFFF00"/>
          </a:solidFill>
          <a:ln w="76200">
            <a:solidFill>
              <a:srgbClr val="00B0F0"/>
            </a:solidFill>
            <a:miter lim="800000"/>
          </a:ln>
        </p:spPr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533400" marR="0" lvl="0" indent="-533400" algn="ctr" eaLnBrk="1" hangingPunct="1">
              <a:lnSpc>
                <a:spcPct val="80000"/>
              </a:lnSpc>
              <a:spcBef>
                <a:spcPct val="20000"/>
              </a:spcBef>
              <a:buClr>
                <a:srgbClr val="FF8119"/>
              </a:buClr>
              <a:buSzPct val="76000"/>
            </a:pPr>
            <a:r>
              <a:rPr lang="en-US" altLang="en-US" sz="4800" b="1">
                <a:solidFill>
                  <a:srgbClr val="006600"/>
                </a:solidFill>
                <a:latin typeface="Constantia" pitchFamily="18" charset="0"/>
              </a:rPr>
              <a:t>“ </a:t>
            </a:r>
            <a:r>
              <a:rPr lang="en-US" altLang="en-US" sz="3600" b="1">
                <a:solidFill>
                  <a:srgbClr val="006600"/>
                </a:solidFill>
                <a:latin typeface="Constantia" pitchFamily="18" charset="0"/>
              </a:rPr>
              <a:t>Запровадження  дослідницько – пошукової роботи на  уроках та в позаурочний час”</a:t>
            </a:r>
            <a:endParaRPr lang="ru-RU" altLang="en-US" sz="3600" b="1">
              <a:solidFill>
                <a:srgbClr val="3E3D2D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>
          <a:xfrm>
            <a:off x="323850" y="34925"/>
            <a:ext cx="8183562" cy="71755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3200" b="0" i="0" u="none" kern="1200">
                <a:solidFill>
                  <a:srgbClr val="404040"/>
                </a:solidFill>
                <a:latin typeface="+mj-lt"/>
                <a:ea typeface="Trebuchet MS" pitchFamily="34" charset="0"/>
                <a:cs typeface="Trebuchet M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3200">
                <a:solidFill>
                  <a:srgbClr val="404040"/>
                </a:solidFill>
                <a:latin typeface="Verdana" pitchFamily="34" charset="0"/>
                <a:ea typeface="Trebuchet MS" pitchFamily="34" charset="0"/>
                <a:cs typeface="Trebuchet MS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3200">
                <a:solidFill>
                  <a:srgbClr val="404040"/>
                </a:solidFill>
                <a:latin typeface="Verdana" pitchFamily="34" charset="0"/>
                <a:ea typeface="Trebuchet MS" pitchFamily="34" charset="0"/>
                <a:cs typeface="Trebuchet MS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3200">
                <a:solidFill>
                  <a:srgbClr val="404040"/>
                </a:solidFill>
                <a:latin typeface="Verdana" pitchFamily="34" charset="0"/>
                <a:ea typeface="Trebuchet MS" pitchFamily="34" charset="0"/>
                <a:cs typeface="Trebuchet MS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3200">
                <a:solidFill>
                  <a:srgbClr val="404040"/>
                </a:solidFill>
                <a:latin typeface="Verdana" pitchFamily="34" charset="0"/>
                <a:ea typeface="Trebuchet MS" pitchFamily="34" charset="0"/>
                <a:cs typeface="Trebuchet MS" pitchFamily="34" charset="0"/>
              </a:defRPr>
            </a:lvl5pPr>
            <a:lvl6pPr eaLnBrk="1" hangingPunct="1">
              <a:defRPr lang="en-US" altLang="en-US">
                <a:solidFill>
                  <a:schemeClr val="tx2"/>
                </a:solidFill>
              </a:defRPr>
            </a:lvl6pPr>
            <a:lvl7pPr eaLnBrk="1" hangingPunct="1">
              <a:defRPr lang="en-US" altLang="en-US">
                <a:solidFill>
                  <a:schemeClr val="tx2"/>
                </a:solidFill>
              </a:defRPr>
            </a:lvl7pPr>
            <a:lvl8pPr eaLnBrk="1" hangingPunct="1">
              <a:defRPr lang="en-US" altLang="en-US">
                <a:solidFill>
                  <a:schemeClr val="tx2"/>
                </a:solidFill>
              </a:defRPr>
            </a:lvl8pPr>
            <a:lvl9pPr eaLnBrk="1" hangingPunct="1">
              <a:defRPr lang="en-US" altLang="en-US">
                <a:solidFill>
                  <a:schemeClr val="tx2"/>
                </a:solidFill>
              </a:defRPr>
            </a:lvl9pPr>
          </a:lstStyle>
          <a:p>
            <a:pPr lvl="0" algn="ctr" eaLnBrk="1" hangingPunct="1"/>
            <a:r>
              <a:rPr lang="en-US" altLang="en-US">
                <a:solidFill>
                  <a:srgbClr val="FF0000"/>
                </a:solidFill>
                <a:latin typeface="Times New Roman" pitchFamily="18" charset="0"/>
              </a:rPr>
              <a:t>Методичне об’єднання “</a:t>
            </a:r>
            <a:r>
              <a:rPr lang="en-US" altLang="en-US">
                <a:solidFill>
                  <a:srgbClr val="FF0000"/>
                </a:solidFill>
                <a:latin typeface="Century Schoolbook" pitchFamily="18" charset="0"/>
                <a:ea typeface="BatangChe" pitchFamily="49" charset="-127"/>
              </a:rPr>
              <a:t>Інтеграл</a:t>
            </a:r>
            <a:r>
              <a:rPr lang="en-US" altLang="en-US">
                <a:solidFill>
                  <a:srgbClr val="FF0000"/>
                </a:solidFill>
                <a:latin typeface="Times New Roman" pitchFamily="18" charset="0"/>
              </a:rPr>
              <a:t>”</a:t>
            </a:r>
            <a:endParaRPr lang="ru-RU" altLang="en-US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339" name="Rectangle 8"/>
          <p:cNvSpPr/>
          <p:nvPr/>
        </p:nvSpPr>
        <p:spPr>
          <a:xfrm>
            <a:off x="0" y="-352425"/>
            <a:ext cx="9144000" cy="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ctr" anchorCtr="0"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lvl="0" indent="0"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4340" name="Text Box 11"/>
          <p:cNvSpPr/>
          <p:nvPr/>
        </p:nvSpPr>
        <p:spPr>
          <a:xfrm>
            <a:off x="1982788" y="838200"/>
            <a:ext cx="2736850" cy="7381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lvl="0" indent="0" eaLnBrk="1" hangingPunct="1"/>
            <a:r>
              <a:rPr lang="en-US" altLang="en-US" sz="1400" b="1">
                <a:solidFill>
                  <a:srgbClr val="FF0000"/>
                </a:solidFill>
              </a:rPr>
              <a:t>Керівник методоб’єднання</a:t>
            </a:r>
            <a:r>
              <a:rPr lang="en-US" altLang="en-US" sz="1400" b="1">
                <a:solidFill>
                  <a:srgbClr val="000000"/>
                </a:solidFill>
              </a:rPr>
              <a:t/>
            </a:r>
            <a:br>
              <a:rPr lang="en-US" altLang="en-US" sz="1400" b="1">
                <a:solidFill>
                  <a:srgbClr val="000000"/>
                </a:solidFill>
              </a:rPr>
            </a:br>
            <a:r>
              <a:rPr lang="en-US" altLang="en-US" sz="1400" b="1">
                <a:solidFill>
                  <a:srgbClr val="000000"/>
                </a:solidFill>
              </a:rPr>
              <a:t>Вчитель математики</a:t>
            </a:r>
            <a:r>
              <a:rPr lang="en-US" altLang="en-US" sz="1400">
                <a:solidFill>
                  <a:srgbClr val="000000"/>
                </a:solidFill>
              </a:rPr>
              <a:t> </a:t>
            </a:r>
          </a:p>
          <a:p>
            <a:pPr marL="0" lvl="0" indent="0" eaLnBrk="1" hangingPunct="1"/>
            <a:r>
              <a:rPr lang="en-US" altLang="en-US" sz="1400" b="1">
                <a:solidFill>
                  <a:srgbClr val="000000"/>
                </a:solidFill>
              </a:rPr>
              <a:t>Колісник Ніна Павлівна</a:t>
            </a:r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14341" name="Text Box 13"/>
          <p:cNvSpPr/>
          <p:nvPr/>
        </p:nvSpPr>
        <p:spPr>
          <a:xfrm>
            <a:off x="6808788" y="760412"/>
            <a:ext cx="2146300" cy="7381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lvl="0" indent="0" algn="ctr" eaLnBrk="1" hangingPunct="1"/>
            <a:r>
              <a:rPr lang="en-US" altLang="en-US" sz="1400" b="1">
                <a:solidFill>
                  <a:srgbClr val="000000"/>
                </a:solidFill>
              </a:rPr>
              <a:t> Вчитель математики</a:t>
            </a:r>
            <a:r>
              <a:rPr lang="en-US" altLang="en-US" sz="1400">
                <a:solidFill>
                  <a:srgbClr val="000000"/>
                </a:solidFill>
              </a:rPr>
              <a:t> </a:t>
            </a:r>
          </a:p>
          <a:p>
            <a:pPr marL="0" lvl="0" indent="0" algn="ctr" eaLnBrk="1" hangingPunct="1"/>
            <a:r>
              <a:rPr lang="en-US" altLang="en-US" sz="1400" b="1">
                <a:solidFill>
                  <a:srgbClr val="000000"/>
                </a:solidFill>
              </a:rPr>
              <a:t>Коваль Людмила                 Вікторівна</a:t>
            </a:r>
            <a:endParaRPr lang="ru-RU" altLang="en-US" sz="1400">
              <a:solidFill>
                <a:srgbClr val="000000"/>
              </a:solidFill>
            </a:endParaRPr>
          </a:p>
        </p:txBody>
      </p:sp>
      <p:sp>
        <p:nvSpPr>
          <p:cNvPr id="14342" name="Text Box 15"/>
          <p:cNvSpPr/>
          <p:nvPr/>
        </p:nvSpPr>
        <p:spPr>
          <a:xfrm>
            <a:off x="53975" y="5922962"/>
            <a:ext cx="2141538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lvl="0" indent="0" eaLnBrk="1" hangingPunct="1"/>
            <a:r>
              <a:rPr lang="en-US" altLang="en-US" sz="1400" b="1">
                <a:solidFill>
                  <a:srgbClr val="000000"/>
                </a:solidFill>
              </a:rPr>
              <a:t>Вчитель хімії ібіології</a:t>
            </a:r>
          </a:p>
          <a:p>
            <a:pPr marL="0" lvl="0" indent="0" algn="ctr" eaLnBrk="1" hangingPunct="1"/>
            <a:r>
              <a:rPr lang="en-US" altLang="en-US" sz="1400" b="1">
                <a:solidFill>
                  <a:srgbClr val="000000"/>
                </a:solidFill>
              </a:rPr>
              <a:t>Верлан Віталій                </a:t>
            </a:r>
            <a:endParaRPr lang="ru-RU" altLang="en-US" sz="1400" b="1">
              <a:solidFill>
                <a:srgbClr val="000000"/>
              </a:solidFill>
            </a:endParaRPr>
          </a:p>
        </p:txBody>
      </p:sp>
      <p:sp>
        <p:nvSpPr>
          <p:cNvPr id="14343" name="Text Box 16"/>
          <p:cNvSpPr/>
          <p:nvPr/>
        </p:nvSpPr>
        <p:spPr>
          <a:xfrm>
            <a:off x="1631950" y="2673350"/>
            <a:ext cx="2305050" cy="9540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lvl="0" indent="0" algn="ctr" eaLnBrk="1" hangingPunct="1"/>
            <a:r>
              <a:rPr lang="en-US" altLang="en-US" sz="1400" b="1">
                <a:solidFill>
                  <a:srgbClr val="000000"/>
                </a:solidFill>
              </a:rPr>
              <a:t>Вчитель інформатики</a:t>
            </a:r>
          </a:p>
          <a:p>
            <a:pPr marL="0" lvl="0" indent="0" algn="ctr" eaLnBrk="1" hangingPunct="1"/>
            <a:r>
              <a:rPr lang="en-US" altLang="en-US" sz="1400" b="1">
                <a:solidFill>
                  <a:srgbClr val="000000"/>
                </a:solidFill>
              </a:rPr>
              <a:t>та математики                 Скічко Олександр Миколайович</a:t>
            </a:r>
            <a:endParaRPr lang="ru-RU" altLang="en-US" sz="1400" b="1">
              <a:solidFill>
                <a:srgbClr val="000000"/>
              </a:solidFill>
            </a:endParaRPr>
          </a:p>
        </p:txBody>
      </p:sp>
      <p:pic>
        <p:nvPicPr>
          <p:cNvPr id="14344" name="Рисунок 12" descr="C:\Школа\Новая папка\2019 рік\Новая папка ФОТО\IMG_2847.JPG"/>
          <p:cNvPicPr/>
          <p:nvPr/>
        </p:nvPicPr>
        <p:blipFill>
          <a:blip r:embed="rId2" cstate="print"/>
          <a:srcRect b="29347"/>
          <a:stretch>
            <a:fillRect/>
          </a:stretch>
        </p:blipFill>
        <p:spPr>
          <a:xfrm>
            <a:off x="0" y="3645024"/>
            <a:ext cx="1547664" cy="2160240"/>
          </a:xfrm>
          <a:prstGeom prst="rect">
            <a:avLst/>
          </a:prstGeom>
          <a:noFill/>
          <a:ln>
            <a:miter lim="800000"/>
          </a:ln>
        </p:spPr>
      </p:pic>
      <p:sp>
        <p:nvSpPr>
          <p:cNvPr id="14345" name="Прямоугольник 1"/>
          <p:cNvSpPr/>
          <p:nvPr/>
        </p:nvSpPr>
        <p:spPr>
          <a:xfrm>
            <a:off x="6948264" y="3356992"/>
            <a:ext cx="1944688" cy="7381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lvl="0" indent="0" algn="ctr" eaLnBrk="1" hangingPunct="1"/>
            <a:r>
              <a:rPr lang="en-US" altLang="en-US" sz="1400" b="1" dirty="0" err="1">
                <a:solidFill>
                  <a:srgbClr val="000000"/>
                </a:solidFill>
              </a:rPr>
              <a:t>Вчитель</a:t>
            </a:r>
            <a:r>
              <a:rPr lang="en-US" altLang="en-US" sz="1400" b="1" dirty="0">
                <a:solidFill>
                  <a:srgbClr val="000000"/>
                </a:solidFill>
              </a:rPr>
              <a:t>  </a:t>
            </a:r>
            <a:r>
              <a:rPr lang="en-US" altLang="en-US" sz="1400" b="1" dirty="0" err="1">
                <a:solidFill>
                  <a:srgbClr val="000000"/>
                </a:solidFill>
              </a:rPr>
              <a:t>географії</a:t>
            </a:r>
            <a:r>
              <a:rPr lang="en-US" altLang="en-US" sz="1400" b="1" dirty="0">
                <a:solidFill>
                  <a:srgbClr val="000000"/>
                </a:solidFill>
              </a:rPr>
              <a:t>  </a:t>
            </a:r>
          </a:p>
          <a:p>
            <a:pPr marL="0" lvl="0" indent="0" algn="ctr" eaLnBrk="1" hangingPunct="1"/>
            <a:r>
              <a:rPr lang="en-US" altLang="en-US" sz="1400" b="1" dirty="0">
                <a:solidFill>
                  <a:srgbClr val="000000"/>
                </a:solidFill>
              </a:rPr>
              <a:t> </a:t>
            </a:r>
            <a:r>
              <a:rPr lang="en-US" altLang="en-US" sz="1400" b="1" dirty="0" err="1">
                <a:solidFill>
                  <a:srgbClr val="000000"/>
                </a:solidFill>
              </a:rPr>
              <a:t>Берчак</a:t>
            </a:r>
            <a:r>
              <a:rPr lang="en-US" altLang="en-US" sz="1400" b="1" dirty="0">
                <a:solidFill>
                  <a:srgbClr val="000000"/>
                </a:solidFill>
              </a:rPr>
              <a:t>  </a:t>
            </a:r>
            <a:r>
              <a:rPr lang="en-US" altLang="en-US" sz="1400" b="1" dirty="0" err="1">
                <a:solidFill>
                  <a:srgbClr val="000000"/>
                </a:solidFill>
              </a:rPr>
              <a:t>Микола</a:t>
            </a:r>
            <a:r>
              <a:rPr lang="en-US" altLang="en-US" sz="1400" b="1" dirty="0">
                <a:solidFill>
                  <a:srgbClr val="000000"/>
                </a:solidFill>
              </a:rPr>
              <a:t> </a:t>
            </a:r>
            <a:r>
              <a:rPr lang="en-US" altLang="en-US" sz="1400" b="1" dirty="0" err="1">
                <a:solidFill>
                  <a:srgbClr val="000000"/>
                </a:solidFill>
              </a:rPr>
              <a:t>Сергійович</a:t>
            </a:r>
            <a:endParaRPr lang="ru-RU" altLang="en-US" sz="1400" b="1" dirty="0">
              <a:solidFill>
                <a:srgbClr val="000000"/>
              </a:solidFill>
            </a:endParaRPr>
          </a:p>
        </p:txBody>
      </p:sp>
      <p:pic>
        <p:nvPicPr>
          <p:cNvPr id="14347" name="Рисунок 14" descr="C:\Школа\Новая папка\2019 рік\документи  ТАНЯ\ВСІ СВЯТА У ШКОЛІ\УЧЕНЬ 2014 РОКУ\Фото 23.01 1142.jpg"/>
          <p:cNvPicPr/>
          <p:nvPr/>
        </p:nvPicPr>
        <p:blipFill>
          <a:blip r:embed="rId3" cstate="print"/>
          <a:srcRect b="30831"/>
          <a:stretch>
            <a:fillRect/>
          </a:stretch>
        </p:blipFill>
        <p:spPr>
          <a:xfrm>
            <a:off x="5292080" y="764704"/>
            <a:ext cx="1446039" cy="1775792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14348" name="Рисунок 17" descr="C:\Школа\Новая папка\2019 рік\н.г\Шкільні фотографії\CAM00777.jpg"/>
          <p:cNvPicPr/>
          <p:nvPr/>
        </p:nvPicPr>
        <p:blipFill>
          <a:blip r:embed="rId4" cstate="print"/>
          <a:srcRect l="10139" r="7666" b="28966"/>
          <a:stretch>
            <a:fillRect/>
          </a:stretch>
        </p:blipFill>
        <p:spPr>
          <a:xfrm>
            <a:off x="179512" y="549275"/>
            <a:ext cx="1512168" cy="1727597"/>
          </a:xfrm>
          <a:prstGeom prst="rect">
            <a:avLst/>
          </a:prstGeom>
          <a:noFill/>
          <a:ln>
            <a:miter lim="800000"/>
          </a:ln>
        </p:spPr>
      </p:pic>
      <p:sp>
        <p:nvSpPr>
          <p:cNvPr id="14349" name="Прямоугольник 1"/>
          <p:cNvSpPr/>
          <p:nvPr/>
        </p:nvSpPr>
        <p:spPr>
          <a:xfrm>
            <a:off x="4467225" y="5903893"/>
            <a:ext cx="4676775" cy="95410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lvl="0" indent="0" algn="ctr" eaLnBrk="1" hangingPunct="1"/>
            <a:r>
              <a:rPr lang="en-US" altLang="en-US" sz="1400" b="1" dirty="0" err="1">
                <a:solidFill>
                  <a:srgbClr val="000000"/>
                </a:solidFill>
              </a:rPr>
              <a:t>Вчителі</a:t>
            </a:r>
            <a:r>
              <a:rPr lang="en-US" altLang="en-US" sz="1400" b="1" dirty="0">
                <a:solidFill>
                  <a:srgbClr val="000000"/>
                </a:solidFill>
              </a:rPr>
              <a:t>  </a:t>
            </a:r>
            <a:r>
              <a:rPr lang="en-US" altLang="en-US" sz="1400" b="1" dirty="0" err="1">
                <a:solidFill>
                  <a:srgbClr val="000000"/>
                </a:solidFill>
              </a:rPr>
              <a:t>фізичної</a:t>
            </a:r>
            <a:r>
              <a:rPr lang="en-US" altLang="en-US" sz="1400" b="1" dirty="0">
                <a:solidFill>
                  <a:srgbClr val="000000"/>
                </a:solidFill>
              </a:rPr>
              <a:t> </a:t>
            </a:r>
            <a:r>
              <a:rPr lang="en-US" altLang="en-US" sz="1400" b="1" dirty="0" err="1">
                <a:solidFill>
                  <a:srgbClr val="000000"/>
                </a:solidFill>
              </a:rPr>
              <a:t>культури</a:t>
            </a:r>
            <a:r>
              <a:rPr lang="en-US" altLang="en-US" sz="1400" b="1" dirty="0">
                <a:solidFill>
                  <a:srgbClr val="000000"/>
                </a:solidFill>
              </a:rPr>
              <a:t> </a:t>
            </a:r>
            <a:r>
              <a:rPr lang="en-US" altLang="en-US" sz="1400" b="1" dirty="0" err="1">
                <a:solidFill>
                  <a:srgbClr val="000000"/>
                </a:solidFill>
              </a:rPr>
              <a:t>та</a:t>
            </a:r>
            <a:r>
              <a:rPr lang="en-US" altLang="en-US" sz="1400" b="1" dirty="0">
                <a:solidFill>
                  <a:srgbClr val="000000"/>
                </a:solidFill>
              </a:rPr>
              <a:t>  </a:t>
            </a:r>
            <a:r>
              <a:rPr lang="en-US" altLang="en-US" sz="1400" b="1" dirty="0" err="1">
                <a:solidFill>
                  <a:srgbClr val="000000"/>
                </a:solidFill>
              </a:rPr>
              <a:t>Захисту</a:t>
            </a:r>
            <a:r>
              <a:rPr lang="en-US" altLang="en-US" sz="1400" b="1" dirty="0">
                <a:solidFill>
                  <a:srgbClr val="000000"/>
                </a:solidFill>
              </a:rPr>
              <a:t> </a:t>
            </a:r>
            <a:r>
              <a:rPr lang="en-US" altLang="en-US" sz="1400" b="1" dirty="0" err="1">
                <a:solidFill>
                  <a:srgbClr val="000000"/>
                </a:solidFill>
              </a:rPr>
              <a:t>Вітчизни</a:t>
            </a:r>
            <a:r>
              <a:rPr lang="en-US" altLang="en-US" sz="1400" b="1" dirty="0">
                <a:solidFill>
                  <a:srgbClr val="000000"/>
                </a:solidFill>
              </a:rPr>
              <a:t> </a:t>
            </a:r>
            <a:r>
              <a:rPr lang="en-US" altLang="en-US" sz="1400" b="1" dirty="0" err="1">
                <a:solidFill>
                  <a:srgbClr val="000000"/>
                </a:solidFill>
              </a:rPr>
              <a:t>Білянський</a:t>
            </a:r>
            <a:r>
              <a:rPr lang="en-US" altLang="en-US" sz="1400" b="1" dirty="0">
                <a:solidFill>
                  <a:srgbClr val="000000"/>
                </a:solidFill>
              </a:rPr>
              <a:t> </a:t>
            </a:r>
            <a:r>
              <a:rPr lang="en-US" altLang="en-US" sz="1400" b="1" dirty="0" err="1">
                <a:solidFill>
                  <a:srgbClr val="000000"/>
                </a:solidFill>
              </a:rPr>
              <a:t>Олександр</a:t>
            </a:r>
            <a:r>
              <a:rPr lang="en-US" altLang="en-US" sz="1400" b="1" dirty="0">
                <a:solidFill>
                  <a:srgbClr val="000000"/>
                </a:solidFill>
              </a:rPr>
              <a:t>                 </a:t>
            </a:r>
            <a:r>
              <a:rPr lang="en-US" altLang="en-US" sz="1400" b="1" dirty="0" err="1">
                <a:solidFill>
                  <a:srgbClr val="000000"/>
                </a:solidFill>
              </a:rPr>
              <a:t>Ратушняк</a:t>
            </a:r>
            <a:endParaRPr lang="en-US" altLang="en-US" sz="1400" b="1" dirty="0">
              <a:solidFill>
                <a:srgbClr val="000000"/>
              </a:solidFill>
            </a:endParaRPr>
          </a:p>
          <a:p>
            <a:pPr marL="0" lvl="0" indent="0" algn="ctr" eaLnBrk="1" hangingPunct="1"/>
            <a:r>
              <a:rPr lang="en-US" altLang="en-US" sz="1400" b="1" dirty="0">
                <a:solidFill>
                  <a:srgbClr val="000000"/>
                </a:solidFill>
              </a:rPr>
              <a:t>                 </a:t>
            </a:r>
            <a:r>
              <a:rPr lang="en-US" altLang="en-US" sz="1400" b="1" dirty="0" err="1">
                <a:solidFill>
                  <a:srgbClr val="000000"/>
                </a:solidFill>
              </a:rPr>
              <a:t>Васильович</a:t>
            </a:r>
            <a:r>
              <a:rPr lang="en-US" altLang="en-US" sz="1400" b="1" dirty="0">
                <a:solidFill>
                  <a:srgbClr val="000000"/>
                </a:solidFill>
              </a:rPr>
              <a:t>                    </a:t>
            </a:r>
            <a:r>
              <a:rPr lang="en-US" altLang="en-US" sz="1400" b="1" dirty="0" err="1">
                <a:solidFill>
                  <a:srgbClr val="000000"/>
                </a:solidFill>
              </a:rPr>
              <a:t>Олена</a:t>
            </a:r>
            <a:r>
              <a:rPr lang="en-US" altLang="en-US" sz="1400" b="1" dirty="0">
                <a:solidFill>
                  <a:srgbClr val="000000"/>
                </a:solidFill>
              </a:rPr>
              <a:t> </a:t>
            </a:r>
            <a:r>
              <a:rPr lang="en-US" altLang="en-US" sz="1400" b="1" dirty="0" err="1">
                <a:solidFill>
                  <a:srgbClr val="000000"/>
                </a:solidFill>
              </a:rPr>
              <a:t>Петрівна</a:t>
            </a:r>
            <a:r>
              <a:rPr lang="en-US" altLang="en-US" sz="1400" b="1" dirty="0">
                <a:solidFill>
                  <a:srgbClr val="000000"/>
                </a:solidFill>
              </a:rPr>
              <a:t> </a:t>
            </a:r>
          </a:p>
          <a:p>
            <a:pPr marL="0" lvl="0" indent="0" algn="ctr" eaLnBrk="1" hangingPunct="1"/>
            <a:r>
              <a:rPr lang="en-US" altLang="en-US" sz="1400" b="1" dirty="0">
                <a:solidFill>
                  <a:srgbClr val="000000"/>
                </a:solidFill>
              </a:rPr>
              <a:t> </a:t>
            </a:r>
            <a:endParaRPr lang="ru-RU" altLang="en-US" sz="1400" b="1" dirty="0">
              <a:solidFill>
                <a:srgbClr val="000000"/>
              </a:solidFill>
            </a:endParaRPr>
          </a:p>
        </p:txBody>
      </p:sp>
      <p:pic>
        <p:nvPicPr>
          <p:cNvPr id="14350" name="Picture 2" descr="C:\Users\Школа\Desktop\1581868091585.jpg"/>
          <p:cNvPicPr/>
          <p:nvPr/>
        </p:nvPicPr>
        <p:blipFill>
          <a:blip r:embed="rId5" cstate="print"/>
          <a:srcRect b="28446"/>
          <a:stretch>
            <a:fillRect/>
          </a:stretch>
        </p:blipFill>
        <p:spPr>
          <a:xfrm>
            <a:off x="2339752" y="3789040"/>
            <a:ext cx="1558007" cy="2160240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14351" name="Picture 16"/>
          <p:cNvPicPr/>
          <p:nvPr/>
        </p:nvPicPr>
        <p:blipFill>
          <a:blip r:embed="rId6" cstate="print"/>
          <a:srcRect b="28761"/>
          <a:stretch>
            <a:fillRect/>
          </a:stretch>
        </p:blipFill>
        <p:spPr>
          <a:xfrm>
            <a:off x="7452320" y="1628800"/>
            <a:ext cx="1187624" cy="1763018"/>
          </a:xfrm>
          <a:prstGeom prst="rect">
            <a:avLst/>
          </a:prstGeom>
          <a:noFill/>
          <a:ln>
            <a:miter lim="800000"/>
          </a:ln>
        </p:spPr>
      </p:pic>
      <p:sp>
        <p:nvSpPr>
          <p:cNvPr id="14352" name="Прямоугольник 1"/>
          <p:cNvSpPr/>
          <p:nvPr/>
        </p:nvSpPr>
        <p:spPr>
          <a:xfrm>
            <a:off x="2066925" y="5994400"/>
            <a:ext cx="1870075" cy="9540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lvl="0" indent="0" algn="ctr" eaLnBrk="1" hangingPunct="1"/>
            <a:r>
              <a:rPr lang="en-US" altLang="en-US" sz="1400" b="1">
                <a:solidFill>
                  <a:srgbClr val="000000"/>
                </a:solidFill>
              </a:rPr>
              <a:t>Вчитель фізики</a:t>
            </a:r>
          </a:p>
          <a:p>
            <a:pPr marL="0" lvl="0" indent="0" algn="ctr" eaLnBrk="1" hangingPunct="1"/>
            <a:r>
              <a:rPr lang="en-US" altLang="en-US" sz="1400" b="1">
                <a:solidFill>
                  <a:srgbClr val="000000"/>
                </a:solidFill>
              </a:rPr>
              <a:t>Ярощук Ніна Іванівна  </a:t>
            </a:r>
          </a:p>
          <a:p>
            <a:pPr marL="0" lvl="0" indent="0" algn="ctr" eaLnBrk="1" hangingPunct="1"/>
            <a:r>
              <a:rPr lang="en-US" altLang="en-US" sz="1400" b="1">
                <a:solidFill>
                  <a:srgbClr val="000000"/>
                </a:solidFill>
              </a:rPr>
              <a:t>  </a:t>
            </a:r>
            <a:endParaRPr lang="ru-RU" altLang="en-US" sz="1400" b="1">
              <a:solidFill>
                <a:srgbClr val="000000"/>
              </a:solidFill>
            </a:endParaRPr>
          </a:p>
        </p:txBody>
      </p:sp>
      <p:pic>
        <p:nvPicPr>
          <p:cNvPr id="14353" name="Picture 3" descr="C:\Users\Школа\Desktop\Создать папку\IMG-fb50dd0863df104076b4834a982ab786-V.jpg"/>
          <p:cNvPicPr/>
          <p:nvPr/>
        </p:nvPicPr>
        <p:blipFill>
          <a:blip r:embed="rId7" cstate="print"/>
          <a:srcRect b="30765"/>
          <a:stretch>
            <a:fillRect/>
          </a:stretch>
        </p:blipFill>
        <p:spPr>
          <a:xfrm>
            <a:off x="5076056" y="3933056"/>
            <a:ext cx="1296144" cy="1656184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14354" name="Рисунок 25" descr="C:\Users\Школа\Desktop\Атестация 2020\атестац 2020 директор\IMG-20190630-WA0001.jpg"/>
          <p:cNvPicPr/>
          <p:nvPr/>
        </p:nvPicPr>
        <p:blipFill>
          <a:blip r:embed="rId8" cstate="print"/>
          <a:srcRect b="33168"/>
          <a:stretch>
            <a:fillRect/>
          </a:stretch>
        </p:blipFill>
        <p:spPr>
          <a:xfrm>
            <a:off x="6732240" y="4149080"/>
            <a:ext cx="1296144" cy="1656184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20" name="Picture 3" descr="C:\Users\Школа\Desktop\Атестация 2020\атестац 2020 директор\IMG-6390c163f254a6923d8ac4991b8af4e0-V.jpg"/>
          <p:cNvPicPr/>
          <p:nvPr/>
        </p:nvPicPr>
        <p:blipFill>
          <a:blip r:embed="rId9" cstate="print"/>
          <a:srcRect t="7803" b="8969"/>
          <a:stretch>
            <a:fillRect/>
          </a:stretch>
        </p:blipFill>
        <p:spPr>
          <a:xfrm>
            <a:off x="3779912" y="1844824"/>
            <a:ext cx="1419870" cy="1800200"/>
          </a:xfrm>
          <a:prstGeom prst="rect">
            <a:avLst/>
          </a:prstGeom>
          <a:noFill/>
          <a:ln>
            <a:miter lim="800000"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Ромб 1"/>
          <p:cNvSpPr/>
          <p:nvPr/>
        </p:nvSpPr>
        <p:spPr>
          <a:xfrm>
            <a:off x="1979613" y="296863"/>
            <a:ext cx="7056437" cy="6335712"/>
          </a:xfrm>
          <a:prstGeom prst="diamond">
            <a:avLst/>
          </a:prstGeom>
          <a:solidFill>
            <a:srgbClr val="FFFF00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marR="0" lvl="0" indent="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1400" b="1">
                <a:solidFill>
                  <a:srgbClr val="FF0000"/>
                </a:solidFill>
                <a:latin typeface="Constantia" pitchFamily="18" charset="0"/>
              </a:rPr>
              <a:t> </a:t>
            </a:r>
          </a:p>
          <a:p>
            <a:pPr marL="609600" marR="0" lvl="0" indent="-609600"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1400" b="1">
              <a:solidFill>
                <a:srgbClr val="FF0000"/>
              </a:solidFill>
              <a:latin typeface="Constantia" pitchFamily="18" charset="0"/>
            </a:endParaRPr>
          </a:p>
          <a:p>
            <a:pPr marL="0" marR="0" lvl="0" indent="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>
                <a:solidFill>
                  <a:srgbClr val="FF0000"/>
                </a:solidFill>
                <a:latin typeface="Constantia" pitchFamily="18" charset="0"/>
              </a:rPr>
              <a:t>“ Формування пізнавальних інтересів   учнів під час </a:t>
            </a:r>
          </a:p>
          <a:p>
            <a:pPr marL="0" marR="0" lvl="0" indent="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>
                <a:solidFill>
                  <a:srgbClr val="FF0000"/>
                </a:solidFill>
                <a:latin typeface="Constantia" pitchFamily="18" charset="0"/>
              </a:rPr>
              <a:t>навчання з використанням інтерактивних методів</a:t>
            </a:r>
          </a:p>
          <a:p>
            <a:pPr marL="0" marR="0" lvl="0" indent="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>
                <a:solidFill>
                  <a:srgbClr val="FF0000"/>
                </a:solidFill>
                <a:latin typeface="Constantia" pitchFamily="18" charset="0"/>
              </a:rPr>
              <a:t> навчання”</a:t>
            </a:r>
          </a:p>
        </p:txBody>
      </p:sp>
      <p:sp>
        <p:nvSpPr>
          <p:cNvPr id="15363" name="Овал 3"/>
          <p:cNvSpPr/>
          <p:nvPr/>
        </p:nvSpPr>
        <p:spPr>
          <a:xfrm>
            <a:off x="0" y="1628775"/>
            <a:ext cx="3744913" cy="3671888"/>
          </a:xfrm>
          <a:prstGeom prst="ellipse">
            <a:avLst/>
          </a:prstGeom>
          <a:solidFill>
            <a:srgbClr val="CCFFFF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>
                <a:solidFill>
                  <a:schemeClr val="tx1"/>
                </a:solidFill>
                <a:latin typeface="Arial"/>
              </a:defRPr>
            </a:lvl5pPr>
          </a:lstStyle>
          <a:p>
            <a:pPr marL="0" marR="0" lvl="0" indent="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200" b="1">
                <a:solidFill>
                  <a:srgbClr val="006600"/>
                </a:solidFill>
                <a:latin typeface="Constantia" pitchFamily="18" charset="0"/>
              </a:rPr>
              <a:t>Методичне об`єднання працює над проблемою: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3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3.jpeg"/></Relationships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Arial"/>
        <a:cs typeface="Arial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Arial"/>
        <a:cs typeface="Arial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66822D"/>
        </a:dk2>
        <a:lt2>
          <a:srgbClr val="BEEA73"/>
        </a:lt2>
        <a:accent1>
          <a:srgbClr val="C1EC76"/>
        </a:accent1>
        <a:accent2>
          <a:srgbClr val="8FE28A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408080"/>
        </a:hlink>
        <a:folHlink>
          <a:srgbClr val="5EAEAE"/>
        </a:folHlink>
      </a:clrScheme>
    </a:extraClrScheme>
  </a:extraClrSchemeLst>
</a:theme>
</file>

<file path=ppt/theme/theme2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Arial"/>
        <a:cs typeface="Arial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Arial"/>
        <a:cs typeface="Arial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3E3D2D"/>
        </a:dk2>
        <a:lt2>
          <a:srgbClr val="CAF278"/>
        </a:lt2>
        <a:accent1>
          <a:srgbClr val="94C600"/>
        </a:accent1>
        <a:accent2>
          <a:srgbClr val="71685A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E68200"/>
        </a:hlink>
        <a:folHlink>
          <a:srgbClr val="FFA94A"/>
        </a:folHlink>
      </a:clrScheme>
    </a:extraClrScheme>
  </a:extraClrSchemeLst>
</a:theme>
</file>

<file path=ppt/theme/theme3.xml><?xml version="1.0" encoding="utf-8"?>
<a:theme xmlns:a="http://schemas.openxmlformats.org/drawingml/2006/main" name="1_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Arial"/>
        <a:cs typeface="Arial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Arial"/>
        <a:cs typeface="Arial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66822D"/>
        </a:dk2>
        <a:lt2>
          <a:srgbClr val="BEEA73"/>
        </a:lt2>
        <a:accent1>
          <a:srgbClr val="C1EC76"/>
        </a:accent1>
        <a:accent2>
          <a:srgbClr val="8FE28A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408080"/>
        </a:hlink>
        <a:folHlink>
          <a:srgbClr val="5EAEAE"/>
        </a:folHlink>
      </a:clrScheme>
    </a:extraClrScheme>
  </a:extraClrSchemeLst>
</a:theme>
</file>

<file path=ppt/theme/theme4.xml><?xml version="1.0" encoding="utf-8"?>
<a:theme xmlns:a="http://schemas.openxmlformats.org/drawingml/2006/main" name="1_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Arial"/>
        <a:cs typeface="Arial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Arial"/>
        <a:cs typeface="Arial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3E3D2D"/>
        </a:dk2>
        <a:lt2>
          <a:srgbClr val="CAF278"/>
        </a:lt2>
        <a:accent1>
          <a:srgbClr val="94C600"/>
        </a:accent1>
        <a:accent2>
          <a:srgbClr val="71685A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E68200"/>
        </a:hlink>
        <a:folHlink>
          <a:srgbClr val="FFA94A"/>
        </a:folHlink>
      </a:clrScheme>
    </a:extraClrScheme>
  </a:extraClrSchemeLst>
</a:theme>
</file>

<file path=ppt/theme/theme5.xml><?xml version="1.0" encoding="utf-8"?>
<a:theme xmlns:a="http://schemas.openxmlformats.org/drawingml/2006/main" name="2_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Arial"/>
        <a:cs typeface="Arial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Arial"/>
        <a:cs typeface="Arial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3E3D2D"/>
        </a:dk2>
        <a:lt2>
          <a:srgbClr val="CAF278"/>
        </a:lt2>
        <a:accent1>
          <a:srgbClr val="94C600"/>
        </a:accent1>
        <a:accent2>
          <a:srgbClr val="71685A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E68200"/>
        </a:hlink>
        <a:folHlink>
          <a:srgbClr val="FFA94A"/>
        </a:folHlink>
      </a:clrScheme>
    </a:extraClrScheme>
  </a:extraClrSchemeLst>
</a:theme>
</file>

<file path=ppt/theme/theme6.xml><?xml version="1.0" encoding="utf-8"?>
<a:theme xmlns:a="http://schemas.openxmlformats.org/drawingml/2006/main" name="3_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Arial"/>
        <a:cs typeface="Arial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Arial"/>
        <a:cs typeface="Arial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3E3D2D"/>
        </a:dk2>
        <a:lt2>
          <a:srgbClr val="CAF278"/>
        </a:lt2>
        <a:accent1>
          <a:srgbClr val="94C600"/>
        </a:accent1>
        <a:accent2>
          <a:srgbClr val="71685A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E68200"/>
        </a:hlink>
        <a:folHlink>
          <a:srgbClr val="FFA94A"/>
        </a:folHlink>
      </a:clrScheme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1908</TotalTime>
  <Words>674</Words>
  <Application>Microsoft Office PowerPoint</Application>
  <PresentationFormat>Экран (4:3)</PresentationFormat>
  <Paragraphs>143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Spring</vt:lpstr>
      <vt:lpstr>Остин</vt:lpstr>
      <vt:lpstr>1_Spring</vt:lpstr>
      <vt:lpstr>1_Остин</vt:lpstr>
      <vt:lpstr>2_Остин</vt:lpstr>
      <vt:lpstr>3_Остин</vt:lpstr>
      <vt:lpstr>ГРИГОРІВНИ</vt:lpstr>
      <vt:lpstr>Слайд 2</vt:lpstr>
      <vt:lpstr>   Пріоритетними напрямками в роботі методичної ради було визначено: </vt:lpstr>
      <vt:lpstr> Для реалізації даних напрямків  протягом року на засіданнях методичної ради обговорювалися такі питання:  </vt:lpstr>
      <vt:lpstr>Слайд 5</vt:lpstr>
      <vt:lpstr>Методичне об’єднання “Рідне слово”</vt:lpstr>
      <vt:lpstr>     </vt:lpstr>
      <vt:lpstr>Методичне об’єднання “Інтеграл”</vt:lpstr>
      <vt:lpstr>Слайд 9</vt:lpstr>
      <vt:lpstr>Методичне об’єднання “Початківець”</vt:lpstr>
      <vt:lpstr>  Методичне об`єднання працює                                       над проблемою: </vt:lpstr>
      <vt:lpstr>Слайд 12</vt:lpstr>
      <vt:lpstr>Слайд 13</vt:lpstr>
      <vt:lpstr>       Курсова  перепідготовка   у 2019 -2020  н.р. </vt:lpstr>
      <vt:lpstr> Педагогічні читання    за творчістю  Я.Коменського </vt:lpstr>
      <vt:lpstr>Слайд 16</vt:lpstr>
      <vt:lpstr>Слайд 17</vt:lpstr>
      <vt:lpstr>Слайд 18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Сучасні підходи до організації методичної роботи в  дошкільному навчальному закладі</dc:title>
  <dc:creator>Алёнка</dc:creator>
  <cp:lastModifiedBy>Учень</cp:lastModifiedBy>
  <cp:revision>99</cp:revision>
  <cp:lastPrinted>1601-01-01T00:00:00Z</cp:lastPrinted>
  <dcterms:created xsi:type="dcterms:W3CDTF">2006-11-14T16:59:19Z</dcterms:created>
  <dcterms:modified xsi:type="dcterms:W3CDTF">2020-07-30T06:45:30Z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