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6" r:id="rId4"/>
    <p:sldId id="268" r:id="rId5"/>
    <p:sldId id="264" r:id="rId6"/>
    <p:sldId id="272" r:id="rId7"/>
    <p:sldId id="279" r:id="rId8"/>
    <p:sldId id="281" r:id="rId9"/>
    <p:sldId id="286" r:id="rId10"/>
    <p:sldId id="271" r:id="rId11"/>
    <p:sldId id="283" r:id="rId12"/>
    <p:sldId id="274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446DF76-4C5D-4181-B425-6823B6FEEA83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9DDEBB4-674B-4310-9736-7A99A3B5F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Школа\Desktop\-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51530" y="110802"/>
            <a:ext cx="8468941" cy="6558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Школа\Desktop\IMG_20190726_151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619673" y="272647"/>
            <a:ext cx="6385622" cy="4020449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62911" y="4713671"/>
            <a:ext cx="6027632" cy="20367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67544" y="4520064"/>
            <a:ext cx="6328498" cy="20367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043608" y="4293096"/>
            <a:ext cx="6271662" cy="20052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293096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>
                <a:solidFill>
                  <a:srgbClr val="0070C0"/>
                </a:solidFill>
                <a:latin typeface="Georgia" pitchFamily="18" charset="0"/>
              </a:rPr>
              <a:t> В</a:t>
            </a:r>
            <a:r>
              <a:rPr lang="ru-RU" sz="2000" b="1" err="1">
                <a:solidFill>
                  <a:srgbClr val="0070C0"/>
                </a:solidFill>
                <a:latin typeface="Georgia" pitchFamily="18" charset="0"/>
              </a:rPr>
              <a:t>иховна робота </a:t>
            </a:r>
          </a:p>
          <a:p>
            <a:pPr lvl="0" algn="ctr"/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 загальноосвітньої  школи І-ІІІ ступенів </a:t>
            </a:r>
          </a:p>
          <a:p>
            <a:pPr lvl="0" algn="ctr"/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с. Дмитрашківка</a:t>
            </a:r>
          </a:p>
          <a:p>
            <a:pPr lvl="0" algn="ctr"/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 2019-2020 н.р.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17086604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260648"/>
            <a:ext cx="396044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>
                <a:solidFill>
                  <a:srgbClr val="0070C0"/>
                </a:solidFill>
              </a:rPr>
              <a:t>Ціннісне ставлення до природи</a:t>
            </a:r>
            <a:endParaRPr lang="ru-RU" sz="2800" b="1">
              <a:solidFill>
                <a:srgbClr val="0070C0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44392" y="260648"/>
            <a:ext cx="38914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D:\Фото\IMG_342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3501008"/>
            <a:ext cx="3665517" cy="2748981"/>
          </a:xfrm>
          <a:prstGeom prst="rect">
            <a:avLst/>
          </a:prstGeom>
          <a:noFill/>
        </p:spPr>
      </p:pic>
      <p:pic>
        <p:nvPicPr>
          <p:cNvPr id="18" name="Picture 2" descr="C:\Documents and Settings\User\Рабочий стол\фото ми\IMG_747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 bwMode="auto">
          <a:xfrm>
            <a:off x="4907992" y="1428242"/>
            <a:ext cx="3455268" cy="2591451"/>
          </a:xfrm>
          <a:prstGeom prst="rect">
            <a:avLst/>
          </a:prstGeom>
          <a:noFill/>
        </p:spPr>
      </p:pic>
      <p:pic>
        <p:nvPicPr>
          <p:cNvPr id="19" name="Picture 2" descr="C:\Documents and Settings\User\Рабочий стол\школа\Новая папка (2)\Олімп_2013\242_1005\IMG_6579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 bwMode="auto">
          <a:xfrm>
            <a:off x="5148064" y="4166059"/>
            <a:ext cx="3215196" cy="2652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170753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3672408" cy="72008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rgbClr val="0070C0"/>
                </a:solidFill>
              </a:rPr>
              <a:t>Ціннісне ставлення до праці</a:t>
            </a:r>
            <a:endParaRPr lang="ru-RU" sz="2400" b="1">
              <a:solidFill>
                <a:srgbClr val="0070C0"/>
              </a:solidFill>
            </a:endParaRPr>
          </a:p>
        </p:txBody>
      </p:sp>
      <p:pic>
        <p:nvPicPr>
          <p:cNvPr id="6" name="Picture 2" descr="C:\Documents and Settings\User\Рабочий стол\Моральний вчинок\Изображение 128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620" y="1115528"/>
            <a:ext cx="3284275" cy="2463609"/>
          </a:xfrm>
          <a:prstGeom prst="rect">
            <a:avLst/>
          </a:prstGeom>
          <a:noFill/>
        </p:spPr>
      </p:pic>
      <p:pic>
        <p:nvPicPr>
          <p:cNvPr id="7" name="Picture 4" descr="D:\Дошка орденоносців\IMG_485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 bwMode="auto">
          <a:xfrm>
            <a:off x="4427984" y="692696"/>
            <a:ext cx="3565402" cy="2673899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Моральний вчинок\Изображение 129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012168" y="3579137"/>
            <a:ext cx="3693177" cy="2769883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968375" y="3652293"/>
            <a:ext cx="36036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392154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фото звит\Ярмарок\IMG_0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773796" y="3454361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фото звит\Ярмарок\IMG_0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248113" y="3466490"/>
            <a:ext cx="4075774" cy="305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Школа\Новая папка\Берчак\КОЛЯ\фото\14182124231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796925" y="183046"/>
            <a:ext cx="3744416" cy="270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6" name="Picture 6" descr="C:\Users\Школа\Desktop\документи  ТАНЯ\ВСІ СВЯТА У ШКОЛІ\2015. 07\Изображение 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47601" y="398490"/>
            <a:ext cx="3852428" cy="28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2890391"/>
            <a:ext cx="4572000" cy="107721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/>
            <a:r>
              <a:rPr lang="uk-UA" sz="3200" b="1">
                <a:solidFill>
                  <a:srgbClr val="0070C0"/>
                </a:solidFill>
              </a:rPr>
              <a:t>Ціннісне ставлення до мистецтва</a:t>
            </a:r>
            <a:endParaRPr lang="ru-RU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95403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… А всім нам вкупі на землі&#10;Єдиномисліє подай&#10;І братолюбіє пошли .&#10;Т.Г. Шевченко&#10;Наш найважливіший&#10;педагогічний інструмент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90573" y="332656"/>
            <a:ext cx="8259063" cy="6200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Школа\Новая папка\2018 рік\фото школи 2018\524_1105\IMG_2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90572" y="1988840"/>
            <a:ext cx="4585483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8246428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ституція України;&#10;Конвенція ООН про права дитини;&#10;Національна доктрина розвитку освіти в Україні;&#10;закони України «Про о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12126" y="332656"/>
            <a:ext cx="8336338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5038427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611560" y="516779"/>
            <a:ext cx="7992888" cy="58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31886796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Мета&#10;виховання&#10;формування морально-&#10;духовної життєво&#10;компетентної особистості, яка&#10;успішно самореалізується в&#10;соціумі як г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57200" y="307084"/>
            <a:ext cx="8316416" cy="6243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6071280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Інноваційні підходи до управління&#10;виховним процесом&#10;Інформаційне&#10;забезпечення&#10;Використання&#10;комп’ютерних&#10;програм&#10;Створення&#10;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9653012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рми&#10;методичної роботи&#10;Методична&#10;виставка&#10;Фестиваль&#10;ідей&#10;Методичні&#10;декади&#10;Методичний&#10;фестиваль&#10;Тренінги&#10;Ярмарок&#10;педагогіч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35790" y="260648"/>
            <a:ext cx="8330330" cy="6254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17375633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:\фото звит\конкурс вірша\IMG_0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179511" y="176756"/>
            <a:ext cx="4192309" cy="31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6692" y="2613102"/>
            <a:ext cx="4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4000" b="1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Рисунок 11" descr="C:\Users\Школа\Desktop\КАРАУШ\карауш\IMAG02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96937" y="3429000"/>
            <a:ext cx="4118042" cy="305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6" name="Picture 8" descr="D:\фото звит\IMG_0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788024" y="3865433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D:\фото звит\IMG_0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720657" y="930316"/>
            <a:ext cx="3784481" cy="28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6897" y="0"/>
            <a:ext cx="4572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/>
            <a:r>
              <a:rPr lang="uk-UA" sz="2400" b="1">
                <a:solidFill>
                  <a:srgbClr val="0070C0"/>
                </a:solidFill>
              </a:rPr>
              <a:t>Ціннісне ставлення до  </a:t>
            </a:r>
            <a:r>
              <a:rPr lang="uk-UA" sz="2400" b="1" smtClean="0">
                <a:solidFill>
                  <a:srgbClr val="0070C0"/>
                </a:solidFill>
              </a:rPr>
              <a:t> суспільства та держави</a:t>
            </a:r>
            <a:endParaRPr lang="ru-RU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15="http://schemas.microsoft.com/office/powerpoint/2012/main" xmlns="" val="2271589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3888432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rgbClr val="0070C0"/>
                </a:solidFill>
              </a:rPr>
              <a:t>Ціннісне ставлення до людей </a:t>
            </a:r>
            <a:endParaRPr lang="ru-RU" sz="2800" b="1">
              <a:solidFill>
                <a:srgbClr val="0070C0"/>
              </a:solidFill>
            </a:endParaRPr>
          </a:p>
        </p:txBody>
      </p:sp>
      <p:pic>
        <p:nvPicPr>
          <p:cNvPr id="9" name="Picture 2" descr="C:\Documents and Settings\User\Рабочий стол\Моральний вчинок\для мене 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700" y="1412776"/>
            <a:ext cx="4026694" cy="2353069"/>
          </a:xfrm>
          <a:prstGeom prst="rect">
            <a:avLst/>
          </a:prstGeom>
          <a:noFill/>
        </p:spPr>
      </p:pic>
      <p:pic>
        <p:nvPicPr>
          <p:cNvPr id="19461" name="Picture 5" descr="D:\фото звит\IMAG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427984" y="235496"/>
            <a:ext cx="4391472" cy="2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Users\Школа\Desktop\документи  ТАНЯ\ВСІ СВЯТА У ШКОЛІ\день Перемоги\Фото 23.01 12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274390" y="3933056"/>
            <a:ext cx="4514964" cy="253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rcRect l="10788" b="12741"/>
          <a:stretch>
            <a:fillRect/>
          </a:stretch>
        </p:blipFill>
        <p:spPr bwMode="auto">
          <a:xfrm>
            <a:off x="5110800" y="3573016"/>
            <a:ext cx="3530119" cy="28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411793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3247" y="52830"/>
            <a:ext cx="3888432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rgbClr val="0070C0"/>
                </a:solidFill>
              </a:rPr>
              <a:t>Ціннісне ставлення до </a:t>
            </a:r>
            <a:r>
              <a:rPr lang="uk-UA" sz="2800" b="1" smtClean="0">
                <a:solidFill>
                  <a:srgbClr val="0070C0"/>
                </a:solidFill>
              </a:rPr>
              <a:t> себе </a:t>
            </a:r>
            <a:endParaRPr lang="ru-RU" sz="2800" b="1">
              <a:solidFill>
                <a:srgbClr val="0070C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Picture 5" descr="D:\фото звит\муз школа\IMG_0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фото звит\муз школа\IMG_0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889853" y="4005064"/>
            <a:ext cx="3571826" cy="26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4806832" y="1088738"/>
            <a:ext cx="3654847" cy="27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 bwMode="auto">
          <a:xfrm>
            <a:off x="360546" y="3501008"/>
            <a:ext cx="4212701" cy="316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="http://schemas.microsoft.com/office/powerpoint/2012/main" xmlns:p14="http://schemas.microsoft.com/office/powerpoint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="http://schemas.microsoft.com/office/powerpoint/2012/main" xmlns:p14="http://schemas.microsoft.com/office/powerpoint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="http://schemas.microsoft.com/office/powerpoint/2012/main" xmlns:p14="http://schemas.microsoft.com/office/powerpoint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15="http://schemas.microsoft.com/office/powerpoint/2012/main" xmlns="" val="279147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42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Учень</cp:lastModifiedBy>
  <cp:revision>23</cp:revision>
  <dcterms:created xsi:type="dcterms:W3CDTF">2016-03-18T07:11:08Z</dcterms:created>
  <dcterms:modified xsi:type="dcterms:W3CDTF">2020-07-30T06:35:56Z</dcterms:modified>
</cp:coreProperties>
</file>