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C965BD-EE5F-47E8-B5AA-07950C601FCC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D14E83-5643-4635-96AB-4815C937410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65BD-EE5F-47E8-B5AA-07950C601FCC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14E83-5643-4635-96AB-4815C937410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65BD-EE5F-47E8-B5AA-07950C601FCC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14E83-5643-4635-96AB-4815C937410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65BD-EE5F-47E8-B5AA-07950C601FCC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14E83-5643-4635-96AB-4815C93741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65BD-EE5F-47E8-B5AA-07950C601FCC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14E83-5643-4635-96AB-4815C93741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65BD-EE5F-47E8-B5AA-07950C601FCC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14E83-5643-4635-96AB-4815C93741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65BD-EE5F-47E8-B5AA-07950C601FCC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14E83-5643-4635-96AB-4815C937410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65BD-EE5F-47E8-B5AA-07950C601FCC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14E83-5643-4635-96AB-4815C937410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65BD-EE5F-47E8-B5AA-07950C601FCC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14E83-5643-4635-96AB-4815C93741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65BD-EE5F-47E8-B5AA-07950C601FCC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14E83-5643-4635-96AB-4815C93741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65BD-EE5F-47E8-B5AA-07950C601FCC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14E83-5643-4635-96AB-4815C93741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6C965BD-EE5F-47E8-B5AA-07950C601FCC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9D14E83-5643-4635-96AB-4815C93741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3341" y="620688"/>
            <a:ext cx="6777318" cy="2499031"/>
          </a:xfrm>
        </p:spPr>
        <p:txBody>
          <a:bodyPr/>
          <a:lstStyle/>
          <a:p>
            <a:r>
              <a:rPr lang="en-US" smtClean="0">
                <a:solidFill>
                  <a:schemeClr val="tx2">
                    <a:lumMod val="10000"/>
                  </a:schemeClr>
                </a:solidFill>
                <a:latin typeface="Algerian" pitchFamily="82" charset="0"/>
              </a:rPr>
              <a:t>WILLIAM SHAKESPEARE’s</a:t>
            </a:r>
            <a:br>
              <a:rPr lang="en-US" smtClean="0">
                <a:solidFill>
                  <a:schemeClr val="tx2">
                    <a:lumMod val="10000"/>
                  </a:schemeClr>
                </a:solidFill>
                <a:latin typeface="Algerian" pitchFamily="82" charset="0"/>
              </a:rPr>
            </a:br>
            <a:r>
              <a:rPr lang="en-US" smtClean="0">
                <a:solidFill>
                  <a:schemeClr val="tx2">
                    <a:lumMod val="10000"/>
                  </a:schemeClr>
                </a:solidFill>
                <a:latin typeface="Algerian" pitchFamily="82" charset="0"/>
              </a:rPr>
              <a:t>BIOGRAPHY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libi" pitchFamily="2" charset="0"/>
              </a:rPr>
              <a:t>“TO BE OR NOT TO BE, THAT IS THE QUESTION“ </a:t>
            </a:r>
            <a:r>
              <a:rPr lang="en-US" sz="2000" dirty="0" smtClean="0">
                <a:solidFill>
                  <a:schemeClr val="bg1"/>
                </a:solidFill>
                <a:latin typeface="Brush Script MT" pitchFamily="66" charset="0"/>
              </a:rPr>
              <a:t>WILLIAM SHAKESPEARE</a:t>
            </a:r>
            <a:r>
              <a:rPr lang="en-US" sz="2800" dirty="0" smtClean="0">
                <a:solidFill>
                  <a:schemeClr val="bg1"/>
                </a:solidFill>
                <a:latin typeface="Alibi" pitchFamily="2" charset="0"/>
              </a:rPr>
              <a:t> </a:t>
            </a:r>
            <a:endParaRPr lang="ru-RU" sz="2800" dirty="0" smtClean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620371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9" y="620688"/>
            <a:ext cx="7776863" cy="1054250"/>
          </a:xfrm>
        </p:spPr>
        <p:txBody>
          <a:bodyPr/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</a:rPr>
              <a:t>Shakespeare's 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tomb in the church 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</a:rPr>
              <a:t>of Holy Trinity at 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Stratford-upon-Avon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47900"/>
            <a:ext cx="6696744" cy="427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4395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Algerian" pitchFamily="82" charset="0"/>
              </a:rPr>
              <a:t>Thank you very much for your attention</a:t>
            </a:r>
            <a:endParaRPr lang="ru-RU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03848" y="5229200"/>
            <a:ext cx="5328592" cy="1080120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          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</a:t>
            </a:r>
            <a:r>
              <a:rPr lang="en-US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Zeleniuk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Diana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and   </a:t>
            </a:r>
          </a:p>
          <a:p>
            <a:r>
              <a:rPr lang="en-US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Zelinska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Ivanna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11</a:t>
            </a:r>
            <a:r>
              <a:rPr lang="en-US" baseline="30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form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087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08920"/>
            <a:ext cx="3862749" cy="3557364"/>
          </a:xfrm>
          <a:noFill/>
          <a:ln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800" dirty="0" smtClean="0"/>
              <a:t>WILLIAM SHAKESPEARE </a:t>
            </a:r>
            <a:br>
              <a:rPr lang="en-US" sz="4800" dirty="0" smtClean="0"/>
            </a:br>
            <a:r>
              <a:rPr lang="uk-UA" sz="4800" dirty="0" smtClean="0"/>
              <a:t>1564-1616</a:t>
            </a:r>
            <a:r>
              <a:rPr lang="uk-UA" dirty="0"/>
              <a:t/>
            </a:r>
            <a:br>
              <a:rPr lang="uk-UA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7747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500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 </a:t>
            </a:r>
            <a:r>
              <a:rPr lang="uk-UA" sz="400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Stratford-upon-Avon, </a:t>
            </a:r>
            <a:r>
              <a:rPr lang="uk-UA" sz="4000" kern="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England</a:t>
            </a:r>
            <a:r>
              <a:rPr lang="uk-UA" sz="400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, </a:t>
            </a:r>
            <a:r>
              <a:rPr lang="en-US" sz="4000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23d </a:t>
            </a:r>
            <a:r>
              <a:rPr lang="uk-UA" sz="4000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 </a:t>
            </a:r>
            <a:r>
              <a:rPr lang="uk-UA" sz="4000" kern="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April</a:t>
            </a:r>
            <a:r>
              <a:rPr lang="en-US" sz="4000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,</a:t>
            </a:r>
            <a:r>
              <a:rPr lang="uk-UA" sz="4000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 1564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383" y="2247900"/>
            <a:ext cx="5489233" cy="3878263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="" xmlns:p14="http://schemas.microsoft.com/office/powerpoint/2010/main" val="328481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dirty="0" err="1">
                <a:solidFill>
                  <a:schemeClr val="tx2">
                    <a:lumMod val="50000"/>
                  </a:schemeClr>
                </a:solidFill>
              </a:rPr>
              <a:t>King</a:t>
            </a:r>
            <a:r>
              <a:rPr lang="uk-UA" sz="4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4000" dirty="0" err="1">
                <a:solidFill>
                  <a:schemeClr val="tx2">
                    <a:lumMod val="50000"/>
                  </a:schemeClr>
                </a:solidFill>
              </a:rPr>
              <a:t>Edward</a:t>
            </a:r>
            <a:r>
              <a:rPr lang="uk-UA" sz="4000" dirty="0">
                <a:solidFill>
                  <a:schemeClr val="tx2">
                    <a:lumMod val="50000"/>
                  </a:schemeClr>
                </a:solidFill>
              </a:rPr>
              <a:t> VI </a:t>
            </a:r>
            <a:r>
              <a:rPr lang="uk-UA" sz="4000" dirty="0" err="1">
                <a:solidFill>
                  <a:schemeClr val="tx2">
                    <a:lumMod val="50000"/>
                  </a:schemeClr>
                </a:solidFill>
              </a:rPr>
              <a:t>Grammar</a:t>
            </a:r>
            <a:r>
              <a:rPr lang="uk-UA" sz="4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4000" dirty="0" err="1">
                <a:solidFill>
                  <a:schemeClr val="tx2">
                    <a:lumMod val="50000"/>
                  </a:schemeClr>
                </a:solidFill>
              </a:rPr>
              <a:t>school</a:t>
            </a:r>
            <a:r>
              <a:rPr lang="uk-UA" sz="4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4000" dirty="0" err="1">
                <a:solidFill>
                  <a:schemeClr val="tx2">
                    <a:lumMod val="50000"/>
                  </a:schemeClr>
                </a:solidFill>
              </a:rPr>
              <a:t>in</a:t>
            </a:r>
            <a:r>
              <a:rPr lang="uk-UA" sz="4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4000" dirty="0" err="1">
                <a:solidFill>
                  <a:schemeClr val="tx2">
                    <a:lumMod val="50000"/>
                  </a:schemeClr>
                </a:solidFill>
              </a:rPr>
              <a:t>central</a:t>
            </a:r>
            <a:r>
              <a:rPr lang="uk-UA" sz="4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4000" dirty="0" err="1">
                <a:solidFill>
                  <a:schemeClr val="tx2">
                    <a:lumMod val="50000"/>
                  </a:schemeClr>
                </a:solidFill>
              </a:rPr>
              <a:t>Stratford</a:t>
            </a: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2896"/>
            <a:ext cx="3456732" cy="360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181" y="2492896"/>
            <a:ext cx="3246437" cy="356235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="" xmlns:p14="http://schemas.microsoft.com/office/powerpoint/2010/main" val="403608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err="1">
                <a:solidFill>
                  <a:schemeClr val="tx1"/>
                </a:solidFill>
              </a:rPr>
              <a:t>Anne</a:t>
            </a:r>
            <a:r>
              <a:rPr lang="uk-UA" sz="3600" dirty="0">
                <a:solidFill>
                  <a:schemeClr val="tx1"/>
                </a:solidFill>
              </a:rPr>
              <a:t> </a:t>
            </a:r>
            <a:r>
              <a:rPr lang="uk-UA" sz="3600" dirty="0" err="1" smtClean="0">
                <a:solidFill>
                  <a:schemeClr val="tx1"/>
                </a:solidFill>
              </a:rPr>
              <a:t>Hathaway</a:t>
            </a:r>
            <a:r>
              <a:rPr lang="uk-UA" sz="3600" dirty="0" smtClean="0">
                <a:solidFill>
                  <a:schemeClr val="tx1"/>
                </a:solidFill>
              </a:rPr>
              <a:t>.</a:t>
            </a:r>
            <a:br>
              <a:rPr lang="uk-UA" sz="3600" dirty="0" smtClean="0">
                <a:solidFill>
                  <a:schemeClr val="tx1"/>
                </a:solidFill>
              </a:rPr>
            </a:br>
            <a:r>
              <a:rPr lang="uk-UA" sz="3600" dirty="0" err="1">
                <a:solidFill>
                  <a:schemeClr val="tx1"/>
                </a:solidFill>
              </a:rPr>
              <a:t>Temple</a:t>
            </a:r>
            <a:r>
              <a:rPr lang="uk-UA" sz="3600" dirty="0">
                <a:solidFill>
                  <a:schemeClr val="tx1"/>
                </a:solidFill>
              </a:rPr>
              <a:t> </a:t>
            </a:r>
            <a:r>
              <a:rPr lang="uk-UA" sz="3600" dirty="0" err="1" smtClean="0">
                <a:solidFill>
                  <a:schemeClr val="tx1"/>
                </a:solidFill>
              </a:rPr>
              <a:t>Grafton</a:t>
            </a:r>
            <a:r>
              <a:rPr lang="uk-UA" sz="3600" dirty="0" smtClean="0">
                <a:solidFill>
                  <a:schemeClr val="tx1"/>
                </a:solidFill>
              </a:rPr>
              <a:t>.</a:t>
            </a:r>
            <a:endParaRPr lang="ru-RU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87042"/>
            <a:ext cx="3460683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3"/>
            <a:ext cx="3603377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7019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</a:rPr>
              <a:t>Work 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</a:rPr>
              <a:t>in London</a:t>
            </a:r>
            <a:endParaRPr lang="ru-RU" sz="4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92" y="2247900"/>
            <a:ext cx="3779416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45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2">
                    <a:lumMod val="50000"/>
                  </a:schemeClr>
                </a:solidFill>
              </a:rPr>
              <a:t>Shakespeare – an actor</a:t>
            </a:r>
            <a:endParaRPr lang="ru-RU" sz="4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569" y="2247900"/>
            <a:ext cx="3084862" cy="38782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="" xmlns:p14="http://schemas.microsoft.com/office/powerpoint/2010/main" val="386981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uk-UA" sz="4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4400" dirty="0" err="1">
                <a:solidFill>
                  <a:schemeClr val="tx2">
                    <a:lumMod val="50000"/>
                  </a:schemeClr>
                </a:solidFill>
              </a:rPr>
              <a:t>Globe</a:t>
            </a:r>
            <a:r>
              <a:rPr lang="uk-UA" sz="4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4400" dirty="0" err="1">
                <a:solidFill>
                  <a:schemeClr val="tx2">
                    <a:lumMod val="50000"/>
                  </a:schemeClr>
                </a:solidFill>
              </a:rPr>
              <a:t>Theater</a:t>
            </a:r>
            <a:endParaRPr lang="ru-RU" sz="4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64904"/>
            <a:ext cx="3097036" cy="340795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64904"/>
            <a:ext cx="2874516" cy="340836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="" xmlns:p14="http://schemas.microsoft.com/office/powerpoint/2010/main" val="97583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2">
                    <a:lumMod val="50000"/>
                  </a:schemeClr>
                </a:solidFill>
              </a:rPr>
              <a:t>Shakespeare’s large house  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</a:rPr>
              <a:t>New place”</a:t>
            </a: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47900"/>
            <a:ext cx="6768751" cy="420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0669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68</TotalTime>
  <Words>66</Words>
  <Application>Microsoft Office PowerPoint</Application>
  <PresentationFormat>Экран (4:3)</PresentationFormat>
  <Paragraphs>15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Твердый переплет</vt:lpstr>
      <vt:lpstr>WILLIAM SHAKESPEARE’s BIOGRAPHY</vt:lpstr>
      <vt:lpstr> WILLIAM SHAKESPEARE  1564-1616  </vt:lpstr>
      <vt:lpstr> Stratford-upon-Avon, England, 23d  April, 1564 </vt:lpstr>
      <vt:lpstr>King Edward VI Grammar school in central Stratford</vt:lpstr>
      <vt:lpstr>Anne Hathaway. Temple Grafton.</vt:lpstr>
      <vt:lpstr>Work in London</vt:lpstr>
      <vt:lpstr>Shakespeare – an actor</vt:lpstr>
      <vt:lpstr>The Globe Theater</vt:lpstr>
      <vt:lpstr>Shakespeare’s large house   “New place”</vt:lpstr>
      <vt:lpstr> Shakespeare's tomb in the church of Holy Trinity at Stratford-upon-Avon </vt:lpstr>
      <vt:lpstr>Thank you very much for your attention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SECRET OF WILLIAM SHAKESPEARE</dc:title>
  <dc:creator>One</dc:creator>
  <cp:lastModifiedBy>One</cp:lastModifiedBy>
  <cp:revision>11</cp:revision>
  <dcterms:created xsi:type="dcterms:W3CDTF">2017-12-14T08:17:28Z</dcterms:created>
  <dcterms:modified xsi:type="dcterms:W3CDTF">2018-02-14T14:46:50Z</dcterms:modified>
</cp:coreProperties>
</file>