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BA35-61FD-43BA-A5A8-A9B37D0231F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95D42-E047-403D-85A3-FDA5EE364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4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5D42-E047-403D-85A3-FDA5EE3647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1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81C182-97CB-468A-84AB-9EA379FDF3E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36FFFB8-F23B-4A28-A616-651FE628C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b="1" i="1" dirty="0" smtClean="0">
                <a:latin typeface="Alibi" pitchFamily="2" charset="0"/>
              </a:rPr>
              <a:t>Creative Work by William Shakespeare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40956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The First Period</a:t>
            </a:r>
            <a:endParaRPr lang="ru-RU" dirty="0"/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1716920" cy="207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E:\My Pictures\hogarth_william_-_david_garrick_as_richard_iii_-_1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928812" cy="221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23955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3382"/>
            <a:ext cx="25479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287" y="1772816"/>
            <a:ext cx="1749425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81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The Second Period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484784"/>
            <a:ext cx="2376264" cy="24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E:\My Pictures\romeo-and-juliet-1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651"/>
            <a:ext cx="1785937" cy="2350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:\My Pictures\Monteiro_Book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650"/>
            <a:ext cx="1500188" cy="2421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249" y="4080555"/>
            <a:ext cx="2066925" cy="25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E:\My Pictures\king-john-cambridge-school-shakespe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3694"/>
            <a:ext cx="1643062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92" y="1477055"/>
            <a:ext cx="23955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31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The Second Period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755800" cy="22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E:\My Pictures\Shakespeare_Globe_Theatr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6561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My Pictures\henryd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62513"/>
            <a:ext cx="236200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629" y="1607492"/>
            <a:ext cx="1624459" cy="23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 descr="E:\My Pictures\6357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4262512"/>
            <a:ext cx="2199159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8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432684" cy="1859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The Third Period</a:t>
            </a:r>
            <a:endParaRPr lang="ru-RU" b="1" dirty="0"/>
          </a:p>
        </p:txBody>
      </p:sp>
      <p:pic>
        <p:nvPicPr>
          <p:cNvPr id="5" name="Picture 18" descr="E:\My Pictures\kidune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6067"/>
            <a:ext cx="1357313" cy="192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053" y="4435188"/>
            <a:ext cx="1427368" cy="182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0" descr="E:\My Pictures\9780141016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114" y="1676094"/>
            <a:ext cx="1352550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E:\My Pictures\0a0ea534e0a8ae3d25cf97a8ba5a3a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869" y="1664375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34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E:\My Pictures\305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6383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The Third Period</a:t>
            </a:r>
            <a:endParaRPr lang="ru-RU" dirty="0"/>
          </a:p>
        </p:txBody>
      </p:sp>
      <p:pic>
        <p:nvPicPr>
          <p:cNvPr id="5" name="Picture 25" descr="E:\My Pictures\macbet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800200" cy="2541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26" descr="E:\My Pictures\antonyP01_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048" y="4162154"/>
            <a:ext cx="2357437" cy="2541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7" descr="E:\My Pictures\coriolanus-oxford-school-shakespe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214562" cy="2527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8" descr="E:\My Pictures\s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973" y="1625769"/>
            <a:ext cx="1928812" cy="230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005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:\My Pictures\h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16024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The Fourth Period</a:t>
            </a:r>
            <a:endParaRPr lang="ru-RU" b="1" dirty="0"/>
          </a:p>
        </p:txBody>
      </p:sp>
      <p:pic>
        <p:nvPicPr>
          <p:cNvPr id="5" name="Picture 32" descr="E:\My Pictures\My_ID_by_UndergirlHa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29125"/>
            <a:ext cx="2357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My Pictures\F201007071514546899147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29125"/>
            <a:ext cx="2676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E:\My Pictures\theater-review-the-winters-talejpg-0cf3be752f066b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29124"/>
            <a:ext cx="2286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E:\My Pictures\CST-CYMBELINE-4s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00808"/>
            <a:ext cx="2428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74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058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Produced by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Kovalsky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Artem</a:t>
            </a:r>
            <a:r>
              <a:rPr lang="en-US" sz="2800" smtClean="0">
                <a:solidFill>
                  <a:schemeClr val="tx2">
                    <a:lumMod val="10000"/>
                  </a:schemeClr>
                </a:solidFill>
              </a:rPr>
              <a:t> and</a:t>
            </a:r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                    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Kushnir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Diana 11</a:t>
            </a:r>
            <a:r>
              <a:rPr lang="en-US" sz="2800" baseline="30000" dirty="0" smtClean="0">
                <a:solidFill>
                  <a:schemeClr val="tx2">
                    <a:lumMod val="10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form.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>
                    <a:lumMod val="10000"/>
                  </a:schemeClr>
                </a:solidFill>
                <a:latin typeface="Castellar" pitchFamily="18" charset="0"/>
              </a:rPr>
              <a:t>Thank you very much!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5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</TotalTime>
  <Words>40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Creative Work by William Shakespeare</vt:lpstr>
      <vt:lpstr>The First Period</vt:lpstr>
      <vt:lpstr>The Second Period</vt:lpstr>
      <vt:lpstr>The Second Period</vt:lpstr>
      <vt:lpstr>The Third Period</vt:lpstr>
      <vt:lpstr>The Third Period</vt:lpstr>
      <vt:lpstr>The Fourth Period</vt:lpstr>
      <vt:lpstr>Thank you very much!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One</cp:lastModifiedBy>
  <cp:revision>17</cp:revision>
  <dcterms:created xsi:type="dcterms:W3CDTF">2017-12-27T11:57:07Z</dcterms:created>
  <dcterms:modified xsi:type="dcterms:W3CDTF">2018-02-14T14:49:31Z</dcterms:modified>
</cp:coreProperties>
</file>