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z-Cyrl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z-Cyrl-A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Cyrl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0F97AC8-1C45-49CB-9642-9F9B9EF6578B}" type="datetimeFigureOut">
              <a:rPr lang="az-Cyrl-AZ" smtClean="0"/>
              <a:t>10.12.2017</a:t>
            </a:fld>
            <a:endParaRPr lang="az-Cyrl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13EF7D-15C5-4DBE-90B2-17EDA4F68835}" type="slidenum">
              <a:rPr lang="az-Cyrl-AZ" smtClean="0"/>
              <a:t>‹#›</a:t>
            </a:fld>
            <a:endParaRPr lang="az-Cyrl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z-Cyrl-A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THEME: THE PROBLEM BETWEEN GENERATIONS</a:t>
            </a:r>
            <a:endParaRPr lang="az-Cyrl-AZ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BASED ON THE NOVEL BY JAY ASHER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THIRTEEN REASONS WHY</a:t>
            </a:r>
            <a:r>
              <a:rPr lang="en-US" dirty="0" smtClean="0"/>
              <a:t>”</a:t>
            </a:r>
          </a:p>
          <a:p>
            <a:pPr algn="ctr"/>
            <a:endParaRPr lang="az-Cyrl-AZ" dirty="0"/>
          </a:p>
        </p:txBody>
      </p:sp>
      <p:pic>
        <p:nvPicPr>
          <p:cNvPr id="1026" name="Picture 2" descr="C:\Users\виталик\Downloads\19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647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second reason is immature actions of Hanna Baker herself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z-Cyrl-AZ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6984776" cy="3960440"/>
          </a:xfrm>
        </p:spPr>
      </p:pic>
    </p:spTree>
    <p:extLst>
      <p:ext uri="{BB962C8B-B14F-4D97-AF65-F5344CB8AC3E}">
        <p14:creationId xmlns:p14="http://schemas.microsoft.com/office/powerpoint/2010/main" val="6821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the </a:t>
            </a:r>
            <a:r>
              <a:rPr lang="en-US" sz="3200" b="1" dirty="0"/>
              <a:t>conflicts between </a:t>
            </a:r>
            <a:r>
              <a:rPr lang="en-US" sz="3200" b="1" dirty="0" smtClean="0"/>
              <a:t>generations: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psychophysical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differences;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different social and economic interests; 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life conditions;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changes in political and economic structure of society;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chances of cultural and everyday standards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;</a:t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conflicts</a:t>
            </a:r>
            <a:endParaRPr lang="az-Cyrl-A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endParaRPr lang="en-US" sz="3200" b="1" dirty="0"/>
          </a:p>
          <a:p>
            <a:pPr marL="457200" indent="-457200">
              <a:buFont typeface="Arial" charset="0"/>
              <a:buChar char="•"/>
            </a:pPr>
            <a:endParaRPr lang="en-US" sz="3200" b="1" dirty="0" smtClean="0"/>
          </a:p>
          <a:p>
            <a:pPr marL="457200" indent="-457200">
              <a:buFont typeface="Arial" charset="0"/>
              <a:buChar char="•"/>
            </a:pPr>
            <a:endParaRPr lang="en-US" sz="3200" b="1" dirty="0"/>
          </a:p>
          <a:p>
            <a:pPr marL="457200" indent="-457200">
              <a:buFont typeface="Arial" charset="0"/>
              <a:buChar char="•"/>
            </a:pPr>
            <a:endParaRPr lang="az-Cyrl-AZ" sz="3200" dirty="0"/>
          </a:p>
        </p:txBody>
      </p:sp>
    </p:spTree>
    <p:extLst>
      <p:ext uri="{BB962C8B-B14F-4D97-AF65-F5344CB8AC3E}">
        <p14:creationId xmlns:p14="http://schemas.microsoft.com/office/powerpoint/2010/main" val="23417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b="1" dirty="0"/>
              <a:t>be</a:t>
            </a:r>
            <a:r>
              <a:rPr lang="en-US" dirty="0"/>
              <a:t> </a:t>
            </a:r>
            <a:r>
              <a:rPr lang="en-US" b="1" dirty="0"/>
              <a:t>more </a:t>
            </a:r>
            <a:r>
              <a:rPr lang="en-US" b="1" dirty="0" smtClean="0"/>
              <a:t>tolerant;</a:t>
            </a:r>
            <a:br>
              <a:rPr lang="en-US" b="1" dirty="0" smtClean="0"/>
            </a:br>
            <a:r>
              <a:rPr lang="en-US" b="1" dirty="0" smtClean="0"/>
              <a:t>* </a:t>
            </a:r>
            <a:r>
              <a:rPr lang="en-US" b="1" dirty="0"/>
              <a:t>be ready for a </a:t>
            </a:r>
            <a:r>
              <a:rPr lang="en-US" b="1" dirty="0" smtClean="0"/>
              <a:t>dialogue;</a:t>
            </a:r>
            <a:br>
              <a:rPr lang="en-US" b="1" dirty="0" smtClean="0"/>
            </a:br>
            <a:r>
              <a:rPr lang="en-US" b="1" dirty="0" smtClean="0"/>
              <a:t>* </a:t>
            </a:r>
            <a:r>
              <a:rPr lang="en-US" b="1" dirty="0"/>
              <a:t>be ready for a </a:t>
            </a:r>
            <a:r>
              <a:rPr lang="en-US" b="1" dirty="0" smtClean="0"/>
              <a:t>compromise</a:t>
            </a:r>
            <a:br>
              <a:rPr lang="en-US" b="1" dirty="0" smtClean="0"/>
            </a:br>
            <a:endParaRPr lang="az-Cyrl-AZ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6182294" cy="4176464"/>
          </a:xfrm>
        </p:spPr>
      </p:pic>
    </p:spTree>
    <p:extLst>
      <p:ext uri="{BB962C8B-B14F-4D97-AF65-F5344CB8AC3E}">
        <p14:creationId xmlns:p14="http://schemas.microsoft.com/office/powerpoint/2010/main" val="13073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Thank you so much for your attention.</a:t>
            </a:r>
            <a:endParaRPr lang="az-Cyrl-A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68960"/>
            <a:ext cx="2095500" cy="3238500"/>
          </a:xfrm>
        </p:spPr>
      </p:pic>
    </p:spTree>
    <p:extLst>
      <p:ext uri="{BB962C8B-B14F-4D97-AF65-F5344CB8AC3E}">
        <p14:creationId xmlns:p14="http://schemas.microsoft.com/office/powerpoint/2010/main" val="18606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REASONS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CONSEQUENCES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az-Cyrl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az-Cyrl-AZ" dirty="0"/>
          </a:p>
        </p:txBody>
      </p:sp>
      <p:pic>
        <p:nvPicPr>
          <p:cNvPr id="2050" name="Picture 2" descr="C:\Users\виталик\Downloads\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81199"/>
            <a:ext cx="613732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ea typeface="Calibri"/>
              </a:rPr>
              <a:t>* the </a:t>
            </a:r>
            <a:r>
              <a:rPr lang="en-US" b="1" dirty="0">
                <a:latin typeface="Times New Roman"/>
                <a:ea typeface="Calibri"/>
              </a:rPr>
              <a:t>XXI century problem of the relations between generations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growth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conflicts between “parents” and “children</a:t>
            </a:r>
            <a:endParaRPr lang="az-Cyrl-A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70188"/>
            <a:ext cx="6477881" cy="3538537"/>
          </a:xfrm>
        </p:spPr>
      </p:pic>
    </p:spTree>
    <p:extLst>
      <p:ext uri="{BB962C8B-B14F-4D97-AF65-F5344CB8AC3E}">
        <p14:creationId xmlns:p14="http://schemas.microsoft.com/office/powerpoint/2010/main" val="35350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b="1" dirty="0"/>
              <a:t>transformation of </a:t>
            </a:r>
            <a:r>
              <a:rPr lang="en-US" b="1" dirty="0" smtClean="0"/>
              <a:t>attitude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az-Cyrl-AZ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336704" cy="3888432"/>
          </a:xfrm>
        </p:spPr>
      </p:pic>
    </p:spTree>
    <p:extLst>
      <p:ext uri="{BB962C8B-B14F-4D97-AF65-F5344CB8AC3E}">
        <p14:creationId xmlns:p14="http://schemas.microsoft.com/office/powerpoint/2010/main" val="42697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b="1" dirty="0" smtClean="0"/>
              <a:t>the </a:t>
            </a:r>
            <a:r>
              <a:rPr lang="en-US" b="1" dirty="0"/>
              <a:t>new type of personality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az-Cyrl-AZ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480720" cy="4032448"/>
          </a:xfrm>
        </p:spPr>
      </p:pic>
    </p:spTree>
    <p:extLst>
      <p:ext uri="{BB962C8B-B14F-4D97-AF65-F5344CB8AC3E}">
        <p14:creationId xmlns:p14="http://schemas.microsoft.com/office/powerpoint/2010/main" val="10069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/>
              <a:t> </a:t>
            </a:r>
            <a:r>
              <a:rPr lang="en-US" b="1" dirty="0" smtClean="0"/>
              <a:t>aim </a:t>
            </a:r>
            <a:r>
              <a:rPr lang="en-US" b="1" dirty="0"/>
              <a:t>of our research is to understand the reasons and consequences of the suicide</a:t>
            </a:r>
            <a:r>
              <a:rPr lang="en-US" dirty="0"/>
              <a:t> </a:t>
            </a:r>
            <a:endParaRPr lang="az-Cyrl-AZ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2770188"/>
            <a:ext cx="7077074" cy="3538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29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task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b="1" dirty="0"/>
              <a:t>to investigate the moral values of  young people</a:t>
            </a:r>
            <a:r>
              <a:rPr lang="en-US" dirty="0"/>
              <a:t> </a:t>
            </a:r>
            <a:endParaRPr lang="az-Cyrl-AZ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2770188"/>
            <a:ext cx="7077074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7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urgency of the topic</a:t>
            </a: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b="1" dirty="0"/>
              <a:t>to comprehend</a:t>
            </a:r>
            <a:r>
              <a:rPr lang="en-US" dirty="0"/>
              <a:t> </a:t>
            </a:r>
            <a:r>
              <a:rPr lang="en-US" b="1" dirty="0"/>
              <a:t>the causes of</a:t>
            </a:r>
            <a:r>
              <a:rPr lang="en-US" dirty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suicide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az-Cyrl-A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6336704" cy="3960440"/>
          </a:xfrm>
        </p:spPr>
      </p:pic>
    </p:spTree>
    <p:extLst>
      <p:ext uri="{BB962C8B-B14F-4D97-AF65-F5344CB8AC3E}">
        <p14:creationId xmlns:p14="http://schemas.microsoft.com/office/powerpoint/2010/main" val="6450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first reason is the lack of love and understanding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z-Cyrl-AZ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6480720" cy="4032448"/>
          </a:xfrm>
        </p:spPr>
      </p:pic>
    </p:spTree>
    <p:extLst>
      <p:ext uri="{BB962C8B-B14F-4D97-AF65-F5344CB8AC3E}">
        <p14:creationId xmlns:p14="http://schemas.microsoft.com/office/powerpoint/2010/main" val="29307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58</TotalTime>
  <Words>122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THEME: THE PROBLEM BETWEEN GENERATIONS</vt:lpstr>
      <vt:lpstr>* REASONS * CONSEQUENCES </vt:lpstr>
      <vt:lpstr>* the XXI century problem of the relations between generations growth * the conflicts between “parents” and “children</vt:lpstr>
      <vt:lpstr>* transformation of attitude  </vt:lpstr>
      <vt:lpstr>* the new type of personality   </vt:lpstr>
      <vt:lpstr>*  the aim of our research is to understand the reasons and consequences of the suicide </vt:lpstr>
      <vt:lpstr>* the task - to investigate the moral values of  young people </vt:lpstr>
      <vt:lpstr>* the urgency of the topic  - to comprehend the causes of suicide </vt:lpstr>
      <vt:lpstr>* the first reason is the lack of love and understanding  </vt:lpstr>
      <vt:lpstr>* the second reason is immature actions of Hanna Baker herself  </vt:lpstr>
      <vt:lpstr>the conflicts between generations: * psychophysical differences; * different social and economic interests;  * life conditions; *  changes in political and economic structure of society; * chances of cultural and everyday standards ; * social conflicts</vt:lpstr>
      <vt:lpstr>* be more tolerant; * be ready for a dialogue; * be ready for a compromise </vt:lpstr>
      <vt:lpstr>Thank you so much for your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THE PROBLEM BETWEEN GENERATIONS</dc:title>
  <dc:creator>виталик</dc:creator>
  <cp:lastModifiedBy>виталик</cp:lastModifiedBy>
  <cp:revision>7</cp:revision>
  <dcterms:created xsi:type="dcterms:W3CDTF">2017-12-10T08:05:30Z</dcterms:created>
  <dcterms:modified xsi:type="dcterms:W3CDTF">2017-12-10T09:03:46Z</dcterms:modified>
</cp:coreProperties>
</file>