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>
                <a:latin typeface="Algerian" pitchFamily="82" charset="0"/>
              </a:rPr>
              <a:t>SHAKERSPEAR</a:t>
            </a:r>
            <a:endParaRPr lang="az-Cyrl-AZ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AUTHORSHIP</a:t>
            </a:r>
            <a:endParaRPr lang="az-Cyrl-A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POSSIBLE CANDIDATES</a:t>
            </a:r>
            <a:endParaRPr lang="az-Cyrl-AZ" i="1" dirty="0"/>
          </a:p>
        </p:txBody>
      </p:sp>
      <p:pic>
        <p:nvPicPr>
          <p:cNvPr id="4" name="Содержимое 3" descr="christopher_marlow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2664296" cy="26642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C:\Users\виталик\Downloads\97814411137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628800"/>
            <a:ext cx="2016224" cy="26593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Users\виталик\Downloads\Без назван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1628800"/>
            <a:ext cx="2028825" cy="26642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C:\Users\виталик\Downloads\queen_elizabeth_i_by_george_gower-cop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509120"/>
            <a:ext cx="8280920" cy="222345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SHAKERSPEAR</vt:lpstr>
      <vt:lpstr>POSSIBLE CANDIDATES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SHAKERSPEAR</dc:title>
  <dc:creator>виталик</dc:creator>
  <cp:lastModifiedBy>виталик</cp:lastModifiedBy>
  <cp:revision>2</cp:revision>
  <dcterms:created xsi:type="dcterms:W3CDTF">2018-02-12T13:26:42Z</dcterms:created>
  <dcterms:modified xsi:type="dcterms:W3CDTF">2018-02-12T13:37:52Z</dcterms:modified>
</cp:coreProperties>
</file>