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56" r:id="rId3"/>
    <p:sldId id="259" r:id="rId4"/>
    <p:sldId id="263" r:id="rId5"/>
    <p:sldId id="267" r:id="rId6"/>
    <p:sldId id="268" r:id="rId7"/>
    <p:sldId id="269" r:id="rId8"/>
    <p:sldId id="270" r:id="rId9"/>
    <p:sldId id="271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5C0B-C306-4A5B-BC5B-277E17064FFA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CBD9-2905-436C-AC63-B0C8744F4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9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610" y="891540"/>
            <a:ext cx="8526780" cy="971550"/>
          </a:xfrm>
        </p:spPr>
        <p:txBody>
          <a:bodyPr anchor="b">
            <a:noAutofit/>
          </a:bodyPr>
          <a:lstStyle>
            <a:lvl1pPr algn="ctr">
              <a:defRPr sz="66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4480" y="254638"/>
            <a:ext cx="6115050" cy="512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94310" y="254638"/>
            <a:ext cx="1348740" cy="38544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18F5B798-4254-499F-BE1D-3D9DBD9F2862}" type="datetime1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12000" y="6199138"/>
            <a:ext cx="6120000" cy="56742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err="1" smtClean="0"/>
              <a:t>Lobanova</a:t>
            </a:r>
            <a:r>
              <a:rPr lang="en-US" dirty="0" smtClean="0"/>
              <a:t> Elena Alexandrovna, English teacher of </a:t>
            </a:r>
          </a:p>
          <a:p>
            <a:r>
              <a:rPr lang="en-US" dirty="0" smtClean="0"/>
              <a:t>Secondary school № 15, </a:t>
            </a:r>
            <a:r>
              <a:rPr lang="en-US" dirty="0" err="1" smtClean="0"/>
              <a:t>Ust-Ilimsk</a:t>
            </a:r>
            <a:r>
              <a:rPr lang="en-US" dirty="0" smtClean="0"/>
              <a:t>, Irkutsk Region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206" y="2051114"/>
            <a:ext cx="5795121" cy="39600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016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1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5670" y="1348741"/>
            <a:ext cx="4104000" cy="50977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1480" y="1348741"/>
            <a:ext cx="4104000" cy="50977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0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4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307977"/>
            <a:ext cx="8378190" cy="892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1480" y="1371600"/>
            <a:ext cx="8378190" cy="5063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2490" y="6480809"/>
            <a:ext cx="491490" cy="286387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F0DD7D7C-C6DC-4C4E-BAC7-D5BD2790B2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0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6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lymusic.com/wp-content/uploads/2012/07/Renaissance-Lute.jpg" TargetMode="External"/><Relationship Id="rId13" Type="http://schemas.openxmlformats.org/officeDocument/2006/relationships/hyperlink" Target="https://shard2.1stdibs.us.com/archivesE/upload/10724/46_14/1319324/1319324-1.jpeg" TargetMode="External"/><Relationship Id="rId18" Type="http://schemas.openxmlformats.org/officeDocument/2006/relationships/hyperlink" Target="http://willshakespearesmacbeth.wikispaces.com/Shakespeare's+Life" TargetMode="External"/><Relationship Id="rId3" Type="http://schemas.openxmlformats.org/officeDocument/2006/relationships/hyperlink" Target="http://www.psdgraphics.com/file/old-paper.jpg" TargetMode="External"/><Relationship Id="rId21" Type="http://schemas.openxmlformats.org/officeDocument/2006/relationships/hyperlink" Target="http://cdn.c.photoshelter.com/img-get/I0000H8EtPxhFiOs/s/750/750/joelrogers-com4611.jpg" TargetMode="External"/><Relationship Id="rId7" Type="http://schemas.openxmlformats.org/officeDocument/2006/relationships/hyperlink" Target="http://s019.radikal.ru/i600/1210/e6/6d845e3008f9.png" TargetMode="External"/><Relationship Id="rId12" Type="http://schemas.openxmlformats.org/officeDocument/2006/relationships/hyperlink" Target="http://www.purecostumes.com/mm5/graphics/00000001/D10473_full_1.jpg" TargetMode="External"/><Relationship Id="rId17" Type="http://schemas.openxmlformats.org/officeDocument/2006/relationships/hyperlink" Target="https://en.wikipedia.org/wiki/Elizabeth_I_of_England" TargetMode="External"/><Relationship Id="rId2" Type="http://schemas.openxmlformats.org/officeDocument/2006/relationships/image" Target="../media/image28.jpg"/><Relationship Id="rId16" Type="http://schemas.openxmlformats.org/officeDocument/2006/relationships/hyperlink" Target="http://pedsovet.su/load/374-1-0-28423" TargetMode="External"/><Relationship Id="rId20" Type="http://schemas.openxmlformats.org/officeDocument/2006/relationships/hyperlink" Target="http://0.tqn.com/d/womenshistory/1/0/u/l/2/Queen-Elizabeth-Darnley-Portrait-c157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gl431b.files.wordpress.com/2012/05/51246880.jpg" TargetMode="External"/><Relationship Id="rId11" Type="http://schemas.openxmlformats.org/officeDocument/2006/relationships/hyperlink" Target="http://www.purecostumes.com/mm5/graphics/00000001/D10474_full_1.jpg" TargetMode="External"/><Relationship Id="rId5" Type="http://schemas.openxmlformats.org/officeDocument/2006/relationships/hyperlink" Target="http://lenagold.ru/tool/font/art/MedievalInitial_Two.rar" TargetMode="External"/><Relationship Id="rId15" Type="http://schemas.openxmlformats.org/officeDocument/2006/relationships/hyperlink" Target="http://www.bc.edu/content/dam/files/schools/law_sites/library/jpg/RBR_items/JusFeudaleCover.jpg" TargetMode="External"/><Relationship Id="rId23" Type="http://schemas.openxmlformats.org/officeDocument/2006/relationships/hyperlink" Target="http://i.imgur.com/lDQBbX7.jpg" TargetMode="External"/><Relationship Id="rId10" Type="http://schemas.openxmlformats.org/officeDocument/2006/relationships/hyperlink" Target="http://www.counseling.ufl.edu/cwc/uploads/images/old%20paper%20and%20quill.png" TargetMode="External"/><Relationship Id="rId19" Type="http://schemas.openxmlformats.org/officeDocument/2006/relationships/hyperlink" Target="http://www.sonofthesouth.net/revolutionary-war/explorers/drake-voyage-map.jpg" TargetMode="External"/><Relationship Id="rId4" Type="http://schemas.openxmlformats.org/officeDocument/2006/relationships/hyperlink" Target="http://www.youtube.com/watch?v=IBQucj2hea4" TargetMode="External"/><Relationship Id="rId9" Type="http://schemas.openxmlformats.org/officeDocument/2006/relationships/hyperlink" Target="http://surfing-for-shakespeare.webs.com/RefBooks.gif" TargetMode="External"/><Relationship Id="rId14" Type="http://schemas.openxmlformats.org/officeDocument/2006/relationships/hyperlink" Target="http://a3.files.biography.com/image/upload/c_fill,dpr_1.0,g_face,h_300,q_80,w_300/MTE1ODA0OTcxNzgzMzkwNzMz.jpg" TargetMode="External"/><Relationship Id="rId22" Type="http://schemas.openxmlformats.org/officeDocument/2006/relationships/hyperlink" Target="http://taylorrockhill.files.wordpress.com/2013/03/sir-francis-drake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mplonpc.co.uk/Avon-Boating/SprayMayflowerLotus-PC01_b.jpg" TargetMode="External"/><Relationship Id="rId13" Type="http://schemas.openxmlformats.org/officeDocument/2006/relationships/hyperlink" Target="http://upload.wikimedia.org/wikipedia/commons/7/76/Shakespeare's_family_circle.jpg" TargetMode="External"/><Relationship Id="rId18" Type="http://schemas.openxmlformats.org/officeDocument/2006/relationships/hyperlink" Target="http://images.npg.org.uk/264_325/3/4/mw38334.jpg" TargetMode="External"/><Relationship Id="rId26" Type="http://schemas.openxmlformats.org/officeDocument/2006/relationships/hyperlink" Target="http://st-im.kinopoisk.ru/im/kadr/1/0/4/kinopoisk.ru-King-Lear-1048167.jpg" TargetMode="External"/><Relationship Id="rId3" Type="http://schemas.openxmlformats.org/officeDocument/2006/relationships/hyperlink" Target="https://upload.wikimedia.org/wikipedia/commons/7/7b/Elizabeth_I_(Armada_Portrait).jpg" TargetMode="External"/><Relationship Id="rId21" Type="http://schemas.openxmlformats.org/officeDocument/2006/relationships/hyperlink" Target="http://st-im.kinopoisk.ru/im/kadr/1/7/4/kinopoisk.ru-Romeo-and-Juliet-1741495.jpg" TargetMode="External"/><Relationship Id="rId7" Type="http://schemas.openxmlformats.org/officeDocument/2006/relationships/hyperlink" Target="http://static.panoramio.com/photos/large/43441105.jpg" TargetMode="External"/><Relationship Id="rId12" Type="http://schemas.openxmlformats.org/officeDocument/2006/relationships/hyperlink" Target="http://media-cdn.tripadvisor.com/media/photo-s/02/3e/d3/7f/holy-trinity-church-stratford.jpg" TargetMode="External"/><Relationship Id="rId17" Type="http://schemas.openxmlformats.org/officeDocument/2006/relationships/hyperlink" Target="http://www.madbeast.com/paris/images/18Westminster007.jpg" TargetMode="External"/><Relationship Id="rId25" Type="http://schemas.openxmlformats.org/officeDocument/2006/relationships/hyperlink" Target="http://st-im.kinopoisk.ru/im/kadr/1/8/7/kinopoisk.ru-A-Midsummer-Night_27s-Dream-1877819.jpg" TargetMode="External"/><Relationship Id="rId2" Type="http://schemas.openxmlformats.org/officeDocument/2006/relationships/hyperlink" Target="http://www.historytoday.com/sites/default/files/elizabethi_main.jpg" TargetMode="External"/><Relationship Id="rId16" Type="http://schemas.openxmlformats.org/officeDocument/2006/relationships/hyperlink" Target="http://1.bp.blogspot.com/-oOwpdyCuStY/UXgIix7lOAI/AAAAAAAAev8/zWfJ5mSmi4M/s1600/Henry+Wallis+-+Gerard+Johnson+Carving+Shakespeare's+Funerary+Monument+1857.jpg" TargetMode="External"/><Relationship Id="rId20" Type="http://schemas.openxmlformats.org/officeDocument/2006/relationships/hyperlink" Target="https://reelobsession.files.wordpress.com/2012/05/romeo-juliet-ballrroom-mds_2796.jpg" TargetMode="External"/><Relationship Id="rId29" Type="http://schemas.openxmlformats.org/officeDocument/2006/relationships/hyperlink" Target="http://covers.booktopia.com.au/big/9780333393420/a-midsummer-night-s-drea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atfordlimos.co.uk/map.gif" TargetMode="External"/><Relationship Id="rId11" Type="http://schemas.openxmlformats.org/officeDocument/2006/relationships/hyperlink" Target="http://4.bp.blogspot.com/--xQ3qbYsqEk/T0KP5WBGR5I/AAAAAAAAAnQ/bSaWyU3spB0/s1600/Shakespeare_House_StratforduponAvon-2.JPG" TargetMode="External"/><Relationship Id="rId24" Type="http://schemas.openxmlformats.org/officeDocument/2006/relationships/hyperlink" Target="http://losojosdecain.scoom.com/files/2009/08/hamlet_4.jpg" TargetMode="External"/><Relationship Id="rId32" Type="http://schemas.openxmlformats.org/officeDocument/2006/relationships/hyperlink" Target="http://www.joeyandgoose.com/ekmps/shops/bookspinner/images/romeo-and-juliet-by-william-shakespeare-1555-p.jpg" TargetMode="External"/><Relationship Id="rId5" Type="http://schemas.openxmlformats.org/officeDocument/2006/relationships/hyperlink" Target="http://commons.wikimedia.org/wiki/File:Shakespeare_and_His_Contemporaries.jpg" TargetMode="External"/><Relationship Id="rId15" Type="http://schemas.openxmlformats.org/officeDocument/2006/relationships/hyperlink" Target="http://www.mainlesson.com/books/marshall/literature/zpage290.jpg" TargetMode="External"/><Relationship Id="rId23" Type="http://schemas.openxmlformats.org/officeDocument/2006/relationships/hyperlink" Target="http://static.kinokopilka.tv/system/images/screenshots/images/000/094/352/94352_original.png" TargetMode="External"/><Relationship Id="rId28" Type="http://schemas.openxmlformats.org/officeDocument/2006/relationships/hyperlink" Target="http://st-im.kinopoisk.ru/im/kadr/1/8/3/kinopoisk.ru-The-Merchant-of-Venice-1837162.jpg" TargetMode="External"/><Relationship Id="rId10" Type="http://schemas.openxmlformats.org/officeDocument/2006/relationships/hyperlink" Target="http://1.bp.blogspot.com/--fyU4Zj23fQ/Ushr20xy4UI/AAAAAAAAA_E/bFAlu4ZWnuc/s1600/London+310.JPG" TargetMode="External"/><Relationship Id="rId19" Type="http://schemas.openxmlformats.org/officeDocument/2006/relationships/hyperlink" Target="http://muzabaza.net/dmaster.php?id=1" TargetMode="External"/><Relationship Id="rId31" Type="http://schemas.openxmlformats.org/officeDocument/2006/relationships/hyperlink" Target="http://www.joeyandgoose.com/ekmps/shops/bookspinner/images/the-merchant-of-venice-by-william-shakespeare-1550-p.jpg" TargetMode="External"/><Relationship Id="rId4" Type="http://schemas.openxmlformats.org/officeDocument/2006/relationships/hyperlink" Target="http://upload.wikimedia.org/wikipedia/commons/a/a7/Shakespeare_and_His_Contemporaries.jpg" TargetMode="External"/><Relationship Id="rId9" Type="http://schemas.openxmlformats.org/officeDocument/2006/relationships/hyperlink" Target="http://upload.wikimedia.org/wikipedia/commons/b/ba/Shakespeare's_house.JPG" TargetMode="External"/><Relationship Id="rId14" Type="http://schemas.openxmlformats.org/officeDocument/2006/relationships/hyperlink" Target="http://www.newyorker.com/wp-content/uploads/2011/10/anonymous-465.jpg" TargetMode="External"/><Relationship Id="rId22" Type="http://schemas.openxmlformats.org/officeDocument/2006/relationships/hyperlink" Target="http://static.kinokopilka.tv/system/images/screenshots/images/000/094/715/94715_original.png" TargetMode="External"/><Relationship Id="rId27" Type="http://schemas.openxmlformats.org/officeDocument/2006/relationships/hyperlink" Target="http://st-im.kinopoisk.ru/im/kadr/1/8/3/kinopoisk.ru-The-Taming-of-the-Shrew-1834376.jpg" TargetMode="External"/><Relationship Id="rId30" Type="http://schemas.openxmlformats.org/officeDocument/2006/relationships/hyperlink" Target="https://farm4.staticflickr.com/3162/2845320867_8fb8bdb164_z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upra-quintessence.com/wp-content/uploads/2012/03/william-shakespeare-first-edition-1640-rare-book-1.jpg" TargetMode="External"/><Relationship Id="rId13" Type="http://schemas.openxmlformats.org/officeDocument/2006/relationships/hyperlink" Target="http://notesfromrumblycottage.files.wordpress.com/2011/04/new-globe-theatre-kudoskid.jpg" TargetMode="External"/><Relationship Id="rId18" Type="http://schemas.openxmlformats.org/officeDocument/2006/relationships/hyperlink" Target="http://www.weekendnotes.co.uk/im/007/08/londonaprilshakespeares-globe-theatre1.jpg" TargetMode="External"/><Relationship Id="rId26" Type="http://schemas.openxmlformats.org/officeDocument/2006/relationships/hyperlink" Target="http://shakespeare.ouc.ru/sonnet-54-ru.html" TargetMode="External"/><Relationship Id="rId3" Type="http://schemas.openxmlformats.org/officeDocument/2006/relationships/hyperlink" Target="http://4.bp.blogspot.com/_D9cWf075QuU/TAuBVPcWIdI/AAAAAAAAAR4/NZkE8mqM9wI/s1600/Othello+by+William+Shakespeare+OKEEH.jpg" TargetMode="External"/><Relationship Id="rId21" Type="http://schemas.openxmlformats.org/officeDocument/2006/relationships/hyperlink" Target="http://www.numisantica.com/data/articles/images/lightbox/big/medieval-pewter-toy-or-miniature-key_3583_0.jpg" TargetMode="External"/><Relationship Id="rId7" Type="http://schemas.openxmlformats.org/officeDocument/2006/relationships/hyperlink" Target="http://image.slidesharecdn.com/juliuscaesar-williamshakespeare-140218053744-phpapp02/95/julius-caesar-william-shakespeare-1-638.jpg?cb=1402165961" TargetMode="External"/><Relationship Id="rId12" Type="http://schemas.openxmlformats.org/officeDocument/2006/relationships/hyperlink" Target="http://s57.radikal.ru/i156/1307/22/0b29ce090197.png" TargetMode="External"/><Relationship Id="rId17" Type="http://schemas.openxmlformats.org/officeDocument/2006/relationships/hyperlink" Target="http://bloggingshakespeare.com/reviewing-shakespeare/wp-content/uploads/2013/10/Globe-Richard-III-2012.jpg" TargetMode="External"/><Relationship Id="rId25" Type="http://schemas.openxmlformats.org/officeDocument/2006/relationships/hyperlink" Target="http://www.medievalcollectibles.com/images/Product/large/WU-1239.png" TargetMode="External"/><Relationship Id="rId2" Type="http://schemas.openxmlformats.org/officeDocument/2006/relationships/hyperlink" Target="http://www.actiweb.es/saxioca/imagen2.jpg?1209301716" TargetMode="External"/><Relationship Id="rId16" Type="http://schemas.openxmlformats.org/officeDocument/2006/relationships/hyperlink" Target="http://4.bp.blogspot.com/-z6hmnrx3HGs/U_FXEB7UItI/AAAAAAAAn7c/yyfZEX368Yg/s1600/UK+London+Globe-theatre.LdnSSeeingGuide-789355.jpg" TargetMode="External"/><Relationship Id="rId20" Type="http://schemas.openxmlformats.org/officeDocument/2006/relationships/hyperlink" Target="http://i015.radikal.ru/0805/b7/2294bceb1c53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eyandgoose.com/ekmps/shops/bookspinner/images/henry-iv-parts-1-2-by-william-shakespeare-1544-p.jpg" TargetMode="External"/><Relationship Id="rId11" Type="http://schemas.openxmlformats.org/officeDocument/2006/relationships/hyperlink" Target="http://www.independent.co.uk/migration_catalog/article5195353.ece/alternates/w620/Pg-17-oysters.jpeg" TargetMode="External"/><Relationship Id="rId24" Type="http://schemas.openxmlformats.org/officeDocument/2006/relationships/hyperlink" Target="http://thehoodedhare.com/images/elizabethan_hat.jpg" TargetMode="External"/><Relationship Id="rId5" Type="http://schemas.openxmlformats.org/officeDocument/2006/relationships/hyperlink" Target="http://images.pcmac.org/images/Users/vmays@newberry.k12.sc.us/ELA/Macbeth_book2.jpg" TargetMode="External"/><Relationship Id="rId15" Type="http://schemas.openxmlformats.org/officeDocument/2006/relationships/hyperlink" Target="http://cdn.ltstatic.com/2007/July/CE169649_942long.jpg" TargetMode="External"/><Relationship Id="rId23" Type="http://schemas.openxmlformats.org/officeDocument/2006/relationships/hyperlink" Target="http://www.kongehuset.no/aim/kongehuset/16/7/storage/file.image.jpg" TargetMode="External"/><Relationship Id="rId10" Type="http://schemas.openxmlformats.org/officeDocument/2006/relationships/hyperlink" Target="http://2.bp.blogspot.com/-K3eunOm_rXo/T8PWhMJIh0I/AAAAAAAAp24/ADFpeTDmxTY/s400/Shakespeare's+Globe+Theater.JPG" TargetMode="External"/><Relationship Id="rId19" Type="http://schemas.openxmlformats.org/officeDocument/2006/relationships/hyperlink" Target="http://www.ascasonline.org/KATERATTLES1.jpg" TargetMode="External"/><Relationship Id="rId4" Type="http://schemas.openxmlformats.org/officeDocument/2006/relationships/hyperlink" Target="http://image.slidesharecdn.com/kinglear-williamshakespeare-140218053745-phpapp02/95/king-lear-william-shakespeare-1-638.jpg?cb=1402165684" TargetMode="External"/><Relationship Id="rId9" Type="http://schemas.openxmlformats.org/officeDocument/2006/relationships/hyperlink" Target="http://www.youtube.com/watch?v=h2KeALDmztQ" TargetMode="External"/><Relationship Id="rId14" Type="http://schemas.openxmlformats.org/officeDocument/2006/relationships/hyperlink" Target="http://www.alegoo.com/images06/travel/london-1/013/globe-theatre-london-16.jpg" TargetMode="External"/><Relationship Id="rId22" Type="http://schemas.openxmlformats.org/officeDocument/2006/relationships/hyperlink" Target="https://www.darkknightarmoury.com/images/Category/medium/55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1</a:t>
            </a:fld>
            <a:endParaRPr lang="ru-RU"/>
          </a:p>
        </p:txBody>
      </p:sp>
      <p:sp>
        <p:nvSpPr>
          <p:cNvPr id="8" name="Q.1"/>
          <p:cNvSpPr txBox="1"/>
          <p:nvPr/>
        </p:nvSpPr>
        <p:spPr>
          <a:xfrm>
            <a:off x="266218" y="637853"/>
            <a:ext cx="5219927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. Who is the author of the play?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Q.2"/>
          <p:cNvSpPr txBox="1"/>
          <p:nvPr/>
        </p:nvSpPr>
        <p:spPr>
          <a:xfrm>
            <a:off x="266218" y="1641645"/>
            <a:ext cx="6218790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2. Which famous play is this scene from?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Q.3"/>
          <p:cNvSpPr txBox="1"/>
          <p:nvPr/>
        </p:nvSpPr>
        <p:spPr>
          <a:xfrm>
            <a:off x="266218" y="2664344"/>
            <a:ext cx="5065295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3. Which type of play is it?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Q.4"/>
          <p:cNvSpPr txBox="1"/>
          <p:nvPr/>
        </p:nvSpPr>
        <p:spPr>
          <a:xfrm>
            <a:off x="255683" y="3648083"/>
            <a:ext cx="4316317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4. What is the play about?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Q.5"/>
          <p:cNvSpPr txBox="1"/>
          <p:nvPr/>
        </p:nvSpPr>
        <p:spPr>
          <a:xfrm>
            <a:off x="266218" y="4721718"/>
            <a:ext cx="6772865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5. What do you know about this author?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A.1"/>
          <p:cNvSpPr txBox="1"/>
          <p:nvPr/>
        </p:nvSpPr>
        <p:spPr>
          <a:xfrm>
            <a:off x="5405377" y="642559"/>
            <a:ext cx="3437834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- William Shakespeare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A.2"/>
          <p:cNvSpPr txBox="1"/>
          <p:nvPr/>
        </p:nvSpPr>
        <p:spPr>
          <a:xfrm>
            <a:off x="6485008" y="1641644"/>
            <a:ext cx="1748282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- “Hamlet”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A.3"/>
          <p:cNvSpPr txBox="1"/>
          <p:nvPr/>
        </p:nvSpPr>
        <p:spPr>
          <a:xfrm>
            <a:off x="4761485" y="2624226"/>
            <a:ext cx="1916031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- A tragedy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A.4"/>
          <p:cNvSpPr txBox="1"/>
          <p:nvPr/>
        </p:nvSpPr>
        <p:spPr>
          <a:xfrm>
            <a:off x="4501509" y="3739198"/>
            <a:ext cx="4341701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42900" indent="-342900" algn="ctr">
              <a:buFontTx/>
              <a:buChar char="-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About revenge, deception and fate!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A.5"/>
          <p:cNvSpPr txBox="1"/>
          <p:nvPr/>
        </p:nvSpPr>
        <p:spPr>
          <a:xfrm>
            <a:off x="280624" y="5226930"/>
            <a:ext cx="8961721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- William Shakespeare is an English playwright and poet! 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Suggestion"/>
          <p:cNvSpPr txBox="1"/>
          <p:nvPr/>
        </p:nvSpPr>
        <p:spPr>
          <a:xfrm>
            <a:off x="910710" y="5781411"/>
            <a:ext cx="732258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Let’s have a virtual journey to get to know </a:t>
            </a:r>
          </a:p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something new about William Shakespeare! 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Стрелка">
            <a:hlinkClick r:id="rId4" action="ppaction://hlinksldjump"/>
          </p:cNvPr>
          <p:cNvSpPr/>
          <p:nvPr/>
        </p:nvSpPr>
        <p:spPr>
          <a:xfrm>
            <a:off x="8012330" y="6297405"/>
            <a:ext cx="699650" cy="286387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Hamlet- Ghos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34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>Слайд 1</a:t>
            </a:r>
            <a:r>
              <a:rPr lang="en-US" dirty="0" smtClean="0"/>
              <a:t> (</a:t>
            </a:r>
            <a:r>
              <a:rPr lang="ru-RU" dirty="0" smtClean="0"/>
              <a:t>Пролог</a:t>
            </a:r>
            <a:r>
              <a:rPr lang="en-US" dirty="0" smtClean="0"/>
              <a:t>)</a:t>
            </a:r>
            <a:endParaRPr lang="ru-RU" dirty="0" smtClean="0"/>
          </a:p>
          <a:p>
            <a:pPr lvl="0">
              <a:lnSpc>
                <a:spcPct val="120000"/>
              </a:lnSpc>
            </a:pPr>
            <a:r>
              <a:rPr lang="ru-RU" dirty="0">
                <a:cs typeface="Arial" pitchFamily="34" charset="0"/>
              </a:rPr>
              <a:t>Английский в фокусе/</a:t>
            </a:r>
            <a:r>
              <a:rPr lang="en-US" dirty="0">
                <a:cs typeface="Arial" pitchFamily="34" charset="0"/>
              </a:rPr>
              <a:t>Spotlight</a:t>
            </a:r>
            <a:r>
              <a:rPr lang="ru-RU" dirty="0">
                <a:cs typeface="Arial" pitchFamily="34" charset="0"/>
              </a:rPr>
              <a:t>: учебник для общеобразовательных учреждений, </a:t>
            </a:r>
            <a:r>
              <a:rPr lang="ru-RU" dirty="0" smtClean="0">
                <a:cs typeface="Arial" pitchFamily="34" charset="0"/>
              </a:rPr>
              <a:t>9 </a:t>
            </a:r>
            <a:r>
              <a:rPr lang="ru-RU" dirty="0">
                <a:cs typeface="Arial" pitchFamily="34" charset="0"/>
              </a:rPr>
              <a:t>класс/ [Ю.Е. Ваулина, Дж. Дули, О.Е. </a:t>
            </a:r>
            <a:r>
              <a:rPr lang="ru-RU" dirty="0" err="1">
                <a:cs typeface="Arial" pitchFamily="34" charset="0"/>
              </a:rPr>
              <a:t>Подоляко</a:t>
            </a:r>
            <a:r>
              <a:rPr lang="ru-RU" dirty="0">
                <a:cs typeface="Arial" pitchFamily="34" charset="0"/>
              </a:rPr>
              <a:t>, В. Эванс]. — Москва: </a:t>
            </a:r>
            <a:r>
              <a:rPr lang="en-US" dirty="0">
                <a:cs typeface="Arial" pitchFamily="34" charset="0"/>
              </a:rPr>
              <a:t>Express Publishing</a:t>
            </a:r>
            <a:r>
              <a:rPr lang="ru-RU" dirty="0">
                <a:cs typeface="Arial" pitchFamily="34" charset="0"/>
              </a:rPr>
              <a:t>, Просвещение, 2011. </a:t>
            </a:r>
            <a:r>
              <a:rPr lang="en-US" dirty="0">
                <a:cs typeface="Arial" pitchFamily="34" charset="0"/>
              </a:rPr>
              <a:t>[</a:t>
            </a:r>
            <a:r>
              <a:rPr lang="ru-RU" dirty="0">
                <a:cs typeface="Arial" pitchFamily="34" charset="0"/>
              </a:rPr>
              <a:t>с. </a:t>
            </a:r>
            <a:r>
              <a:rPr lang="ru-RU" dirty="0" smtClean="0">
                <a:cs typeface="Arial" pitchFamily="34" charset="0"/>
              </a:rPr>
              <a:t>85, </a:t>
            </a:r>
            <a:r>
              <a:rPr lang="ru-RU" dirty="0">
                <a:cs typeface="Arial" pitchFamily="34" charset="0"/>
              </a:rPr>
              <a:t>упр. </a:t>
            </a:r>
            <a:r>
              <a:rPr lang="ru-RU" dirty="0" smtClean="0">
                <a:cs typeface="Arial" pitchFamily="34" charset="0"/>
              </a:rPr>
              <a:t>1,2,3,</a:t>
            </a:r>
            <a:r>
              <a:rPr lang="en-US" dirty="0" smtClean="0">
                <a:cs typeface="Arial" pitchFamily="34" charset="0"/>
              </a:rPr>
              <a:t>5]</a:t>
            </a:r>
            <a:endParaRPr lang="ru-RU" dirty="0" smtClean="0">
              <a:cs typeface="Arial" pitchFamily="34" charset="0"/>
            </a:endParaRPr>
          </a:p>
          <a:p>
            <a:pPr lvl="0"/>
            <a:r>
              <a:rPr lang="ru-RU" u="sng" dirty="0">
                <a:hlinkClick r:id="rId3"/>
              </a:rPr>
              <a:t>http://www.psdgraphics.com/file/old-paper.jpg</a:t>
            </a:r>
            <a:r>
              <a:rPr lang="ru-RU" dirty="0"/>
              <a:t> </a:t>
            </a:r>
            <a:r>
              <a:rPr lang="ru-RU" dirty="0" smtClean="0"/>
              <a:t>фон</a:t>
            </a:r>
          </a:p>
          <a:p>
            <a:pPr lvl="0"/>
            <a:r>
              <a:rPr lang="ru-RU" u="sng" dirty="0">
                <a:hlinkClick r:id="rId4"/>
              </a:rPr>
              <a:t>http://www.youtube.com/watch?v=IBQucj2hea4</a:t>
            </a:r>
            <a:r>
              <a:rPr lang="ru-RU" dirty="0"/>
              <a:t> </a:t>
            </a:r>
            <a:r>
              <a:rPr lang="ru-RU" dirty="0" smtClean="0"/>
              <a:t>отрывок из фильма «Гамлет», 1996</a:t>
            </a:r>
          </a:p>
          <a:p>
            <a:r>
              <a:rPr lang="ru-RU" dirty="0" smtClean="0"/>
              <a:t>Слайд 2 (Титульный слайд)</a:t>
            </a:r>
          </a:p>
          <a:p>
            <a:r>
              <a:rPr lang="ru-RU" u="sng" dirty="0">
                <a:hlinkClick r:id="rId5"/>
              </a:rPr>
              <a:t>http://lenagold.ru/tool/font/art/MedievalInitial_Two.rar</a:t>
            </a:r>
            <a:r>
              <a:rPr lang="ru-RU" dirty="0"/>
              <a:t> шрифт </a:t>
            </a:r>
            <a:r>
              <a:rPr lang="ru-RU" dirty="0" smtClean="0"/>
              <a:t>«Средневековый 2»</a:t>
            </a:r>
          </a:p>
          <a:p>
            <a:r>
              <a:rPr lang="ru-RU" u="sng" dirty="0">
                <a:hlinkClick r:id="rId6"/>
              </a:rPr>
              <a:t>https://engl431b.files.wordpress.com/2012/05/51246880.jpg</a:t>
            </a:r>
            <a:r>
              <a:rPr lang="ru-RU" dirty="0"/>
              <a:t> </a:t>
            </a:r>
            <a:r>
              <a:rPr lang="ru-RU" dirty="0" smtClean="0"/>
              <a:t>У. </a:t>
            </a:r>
            <a:r>
              <a:rPr lang="ru-RU" dirty="0"/>
              <a:t>Шекспир </a:t>
            </a:r>
            <a:r>
              <a:rPr lang="ru-RU" dirty="0" smtClean="0"/>
              <a:t>сочиняет</a:t>
            </a:r>
          </a:p>
          <a:p>
            <a:r>
              <a:rPr lang="ru-RU" dirty="0"/>
              <a:t>Слайд </a:t>
            </a:r>
            <a:r>
              <a:rPr lang="ru-RU" dirty="0" smtClean="0"/>
              <a:t>3 (Маршрут)</a:t>
            </a:r>
          </a:p>
          <a:p>
            <a:r>
              <a:rPr lang="ru-RU" u="sng" dirty="0">
                <a:hlinkClick r:id="rId7"/>
              </a:rPr>
              <a:t>http://s019.radikal.ru/i600/1210/e6/6d845e3008f9.png</a:t>
            </a:r>
            <a:r>
              <a:rPr lang="ru-RU" dirty="0"/>
              <a:t> </a:t>
            </a:r>
            <a:r>
              <a:rPr lang="ru-RU" dirty="0" smtClean="0"/>
              <a:t>часы</a:t>
            </a:r>
          </a:p>
          <a:p>
            <a:r>
              <a:rPr lang="ru-RU" u="sng" dirty="0">
                <a:hlinkClick r:id="rId8"/>
              </a:rPr>
              <a:t>http://www.dalymusic.com/wp-content/uploads/2012/07/Renaissance-Lute.jpg</a:t>
            </a:r>
            <a:r>
              <a:rPr lang="ru-RU" dirty="0"/>
              <a:t> </a:t>
            </a:r>
            <a:r>
              <a:rPr lang="ru-RU" dirty="0" smtClean="0"/>
              <a:t>лютня</a:t>
            </a:r>
          </a:p>
          <a:p>
            <a:r>
              <a:rPr lang="ru-RU" u="sng" dirty="0">
                <a:hlinkClick r:id="rId9"/>
              </a:rPr>
              <a:t>http://surfing-for-shakespeare.webs.com/RefBooks.gif</a:t>
            </a:r>
            <a:r>
              <a:rPr lang="ru-RU" dirty="0"/>
              <a:t> старые </a:t>
            </a:r>
            <a:r>
              <a:rPr lang="ru-RU" dirty="0" smtClean="0"/>
              <a:t>книги</a:t>
            </a:r>
          </a:p>
          <a:p>
            <a:r>
              <a:rPr lang="ru-RU" u="sng" dirty="0">
                <a:hlinkClick r:id="rId10"/>
              </a:rPr>
              <a:t>http://www.counseling.ufl.edu/cwc/uploads/images/old%20paper%20and%20quill.png</a:t>
            </a:r>
            <a:r>
              <a:rPr lang="ru-RU" dirty="0"/>
              <a:t> перо и </a:t>
            </a:r>
            <a:r>
              <a:rPr lang="ru-RU" dirty="0" smtClean="0"/>
              <a:t>бумага</a:t>
            </a:r>
          </a:p>
          <a:p>
            <a:r>
              <a:rPr lang="ru-RU" u="sng" dirty="0">
                <a:hlinkClick r:id="rId11"/>
              </a:rPr>
              <a:t>http://www.purecostumes.com/mm5/graphics/00000001/D10474_full_1.jpg</a:t>
            </a:r>
            <a:r>
              <a:rPr lang="ru-RU" dirty="0"/>
              <a:t> </a:t>
            </a:r>
            <a:r>
              <a:rPr lang="ru-RU" dirty="0" smtClean="0"/>
              <a:t>маска комедии</a:t>
            </a:r>
            <a:endParaRPr lang="ru-RU" dirty="0"/>
          </a:p>
          <a:p>
            <a:r>
              <a:rPr lang="ru-RU" u="sng" dirty="0">
                <a:hlinkClick r:id="rId12"/>
              </a:rPr>
              <a:t>http://www.purecostumes.com/mm5/graphics/00000001/D10473_full_1.jpg</a:t>
            </a:r>
            <a:r>
              <a:rPr lang="ru-RU" dirty="0"/>
              <a:t> маска </a:t>
            </a:r>
            <a:r>
              <a:rPr lang="ru-RU" dirty="0" smtClean="0"/>
              <a:t>трагедии</a:t>
            </a:r>
          </a:p>
          <a:p>
            <a:r>
              <a:rPr lang="ru-RU" u="sng" dirty="0">
                <a:hlinkClick r:id="rId13"/>
              </a:rPr>
              <a:t>https://shard2.1stdibs.us.com/archivesE/upload/10724/46_14/1319324/1319324-1.jpeg</a:t>
            </a:r>
            <a:r>
              <a:rPr lang="ru-RU" dirty="0"/>
              <a:t> сундук</a:t>
            </a:r>
          </a:p>
          <a:p>
            <a:r>
              <a:rPr lang="ru-RU" dirty="0"/>
              <a:t>Слайд </a:t>
            </a:r>
            <a:r>
              <a:rPr lang="ru-RU" dirty="0" smtClean="0"/>
              <a:t>4</a:t>
            </a:r>
          </a:p>
          <a:p>
            <a:pPr>
              <a:lnSpc>
                <a:spcPct val="120000"/>
              </a:lnSpc>
            </a:pPr>
            <a:r>
              <a:rPr lang="ru-RU" u="sng" dirty="0">
                <a:hlinkClick r:id="rId14"/>
              </a:rPr>
              <a:t>http://a3.files.biography.com/image/upload/c_fill,dpr_1.0,g_face,h_300,q_80,w_300/MTE1ODA0OTcxNzgzMzkwNzMz.jpg</a:t>
            </a:r>
            <a:r>
              <a:rPr lang="ru-RU" dirty="0"/>
              <a:t>  </a:t>
            </a:r>
            <a:r>
              <a:rPr lang="ru-RU" dirty="0" smtClean="0"/>
              <a:t>портрет У. Шекспира</a:t>
            </a:r>
          </a:p>
          <a:p>
            <a:r>
              <a:rPr lang="ru-RU" u="sng" dirty="0" smtClean="0">
                <a:hlinkClick r:id="rId15"/>
              </a:rPr>
              <a:t>http</a:t>
            </a:r>
            <a:r>
              <a:rPr lang="ru-RU" u="sng" dirty="0">
                <a:hlinkClick r:id="rId15"/>
              </a:rPr>
              <a:t>://www.bc.edu/content/dam/files/schools/law_sites/library/jpg/RBR_items/JusFeudaleCover.jpg</a:t>
            </a:r>
            <a:r>
              <a:rPr lang="ru-RU" dirty="0"/>
              <a:t> </a:t>
            </a:r>
            <a:r>
              <a:rPr lang="ru-RU" dirty="0" smtClean="0"/>
              <a:t>обложка книги</a:t>
            </a:r>
          </a:p>
          <a:p>
            <a:r>
              <a:rPr lang="ru-RU" u="sng" dirty="0">
                <a:hlinkClick r:id="rId16"/>
              </a:rPr>
              <a:t>http://pedsovet.su/load/374-1-0-28423</a:t>
            </a:r>
            <a:r>
              <a:rPr lang="ru-RU" dirty="0"/>
              <a:t> раскрытая </a:t>
            </a:r>
            <a:r>
              <a:rPr lang="ru-RU" dirty="0" smtClean="0"/>
              <a:t>книга</a:t>
            </a:r>
            <a:endParaRPr lang="en-US" dirty="0" smtClean="0"/>
          </a:p>
          <a:p>
            <a:r>
              <a:rPr lang="ru-RU" u="sng" dirty="0">
                <a:hlinkClick r:id="rId17"/>
              </a:rPr>
              <a:t>https://en.wikipedia.org/wiki/Elizabeth_I_of_England</a:t>
            </a:r>
            <a:r>
              <a:rPr lang="ru-RU" dirty="0"/>
              <a:t> </a:t>
            </a:r>
            <a:r>
              <a:rPr lang="ru-RU" dirty="0" smtClean="0"/>
              <a:t>информация</a:t>
            </a:r>
          </a:p>
          <a:p>
            <a:r>
              <a:rPr lang="ru-RU" u="sng" dirty="0">
                <a:hlinkClick r:id="rId18"/>
              </a:rPr>
              <a:t>http://willshakespearesmacbeth.wikispaces.com/Shakespeare%27s+Life</a:t>
            </a:r>
            <a:r>
              <a:rPr lang="ru-RU" dirty="0"/>
              <a:t> </a:t>
            </a:r>
            <a:r>
              <a:rPr lang="ru-RU" dirty="0" smtClean="0"/>
              <a:t>информация</a:t>
            </a:r>
            <a:endParaRPr lang="ru-RU" dirty="0"/>
          </a:p>
          <a:p>
            <a:r>
              <a:rPr lang="ru-RU" u="sng" dirty="0">
                <a:hlinkClick r:id="rId19"/>
              </a:rPr>
              <a:t>http://www.sonofthesouth.net/revolutionary-war/explorers/drake-voyage-map.jpg</a:t>
            </a:r>
            <a:r>
              <a:rPr lang="ru-RU" dirty="0"/>
              <a:t> карта мира 16 в.</a:t>
            </a:r>
          </a:p>
          <a:p>
            <a:r>
              <a:rPr lang="ru-RU" u="sng" dirty="0">
                <a:hlinkClick r:id="rId20"/>
              </a:rPr>
              <a:t>http://0.tqn.com/d/womenshistory/1/0/u/l/2/Queen-Elizabeth-Darnley-Portrait-c1575.jpg</a:t>
            </a:r>
            <a:r>
              <a:rPr lang="ru-RU" dirty="0"/>
              <a:t> портрет Елизаветы </a:t>
            </a:r>
            <a:r>
              <a:rPr lang="en-US" dirty="0"/>
              <a:t>I</a:t>
            </a:r>
            <a:endParaRPr lang="ru-RU" dirty="0"/>
          </a:p>
          <a:p>
            <a:r>
              <a:rPr lang="ru-RU" u="sng" dirty="0">
                <a:hlinkClick r:id="rId21"/>
              </a:rPr>
              <a:t>http://cdn.c.photoshelter.com/img-get/I0000H8EtPxhFiOs/s/750/750/joelrogers-com4611.jpg</a:t>
            </a:r>
            <a:r>
              <a:rPr lang="ru-RU" dirty="0"/>
              <a:t> корабль «Золотая лань» Ф. Дрейка</a:t>
            </a:r>
          </a:p>
          <a:p>
            <a:r>
              <a:rPr lang="ru-RU" u="sng" dirty="0">
                <a:hlinkClick r:id="rId22"/>
              </a:rPr>
              <a:t>http://taylorrockhill.files.wordpress.com/2013/03/sir-francis-drake.jpg</a:t>
            </a:r>
            <a:r>
              <a:rPr lang="ru-RU" dirty="0"/>
              <a:t> Френсис </a:t>
            </a:r>
            <a:r>
              <a:rPr lang="ru-RU" dirty="0" smtClean="0"/>
              <a:t>Дрейк</a:t>
            </a:r>
            <a:endParaRPr lang="en-US" dirty="0" smtClean="0"/>
          </a:p>
          <a:p>
            <a:r>
              <a:rPr lang="ru-RU" u="sng" dirty="0">
                <a:hlinkClick r:id="rId23"/>
              </a:rPr>
              <a:t>http://i.imgur.com/lDQBbX7.jpg</a:t>
            </a:r>
            <a:r>
              <a:rPr lang="ru-RU" dirty="0"/>
              <a:t> битва испанской армады и английского флота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219456"/>
            <a:ext cx="8378190" cy="6261353"/>
          </a:xfrm>
        </p:spPr>
        <p:txBody>
          <a:bodyPr>
            <a:normAutofit fontScale="32500" lnSpcReduction="20000"/>
          </a:bodyPr>
          <a:lstStyle/>
          <a:p>
            <a:r>
              <a:rPr lang="en-US" u="sng" dirty="0">
                <a:hlinkClick r:id="rId2"/>
              </a:rPr>
              <a:t>http://www.historytoday.com/sites/default/files/elizabethi_main.jpg</a:t>
            </a:r>
            <a:r>
              <a:rPr lang="en-US" dirty="0"/>
              <a:t> 'Eliza Triumphants' by Robert </a:t>
            </a:r>
            <a:r>
              <a:rPr lang="en-US" dirty="0" err="1"/>
              <a:t>Peake</a:t>
            </a:r>
            <a:r>
              <a:rPr lang="en-US" dirty="0"/>
              <a:t>, c.1601</a:t>
            </a:r>
            <a:endParaRPr lang="ru-RU" dirty="0"/>
          </a:p>
          <a:p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upload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wikimedia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org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wikipedia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commons</a:t>
            </a:r>
            <a:r>
              <a:rPr lang="ru-RU" u="sng" dirty="0">
                <a:hlinkClick r:id="rId3"/>
              </a:rPr>
              <a:t>/7/7</a:t>
            </a:r>
            <a:r>
              <a:rPr lang="en-US" u="sng" dirty="0">
                <a:hlinkClick r:id="rId3"/>
              </a:rPr>
              <a:t>b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Elizabeth</a:t>
            </a:r>
            <a:r>
              <a:rPr lang="ru-RU" u="sng" dirty="0">
                <a:hlinkClick r:id="rId3"/>
              </a:rPr>
              <a:t>_</a:t>
            </a:r>
            <a:r>
              <a:rPr lang="en-US" u="sng" dirty="0">
                <a:hlinkClick r:id="rId3"/>
              </a:rPr>
              <a:t>I</a:t>
            </a:r>
            <a:r>
              <a:rPr lang="ru-RU" u="sng" dirty="0">
                <a:hlinkClick r:id="rId3"/>
              </a:rPr>
              <a:t>_%28</a:t>
            </a:r>
            <a:r>
              <a:rPr lang="en-US" u="sng" dirty="0">
                <a:hlinkClick r:id="rId3"/>
              </a:rPr>
              <a:t>Armada</a:t>
            </a:r>
            <a:r>
              <a:rPr lang="ru-RU" u="sng" dirty="0">
                <a:hlinkClick r:id="rId3"/>
              </a:rPr>
              <a:t>_</a:t>
            </a:r>
            <a:r>
              <a:rPr lang="en-US" u="sng" dirty="0">
                <a:hlinkClick r:id="rId3"/>
              </a:rPr>
              <a:t>Portrait</a:t>
            </a:r>
            <a:r>
              <a:rPr lang="ru-RU" u="sng" dirty="0">
                <a:hlinkClick r:id="rId3"/>
              </a:rPr>
              <a:t>%29.</a:t>
            </a:r>
            <a:r>
              <a:rPr lang="en-US" u="sng" dirty="0">
                <a:hlinkClick r:id="rId3"/>
              </a:rPr>
              <a:t>jpg</a:t>
            </a:r>
            <a:r>
              <a:rPr lang="ru-RU" u="sng" dirty="0"/>
              <a:t> </a:t>
            </a:r>
            <a:r>
              <a:rPr lang="ru-RU" dirty="0"/>
              <a:t>Елизаветы </a:t>
            </a:r>
            <a:r>
              <a:rPr lang="en-US" dirty="0"/>
              <a:t>I </a:t>
            </a:r>
            <a:r>
              <a:rPr lang="ru-RU" dirty="0"/>
              <a:t>с </a:t>
            </a:r>
            <a:r>
              <a:rPr lang="ru-RU" dirty="0" smtClean="0"/>
              <a:t>глобусом</a:t>
            </a:r>
            <a:endParaRPr lang="en-US" dirty="0" smtClean="0"/>
          </a:p>
          <a:p>
            <a:r>
              <a:rPr lang="en-US" u="sng" dirty="0">
                <a:hlinkClick r:id="rId4"/>
              </a:rPr>
              <a:t>http://upload.wikimedia.org/wikipedia/commons/a/a7/Shakespeare_and_His_Contemporaries.jpg</a:t>
            </a:r>
            <a:r>
              <a:rPr lang="en-US" dirty="0"/>
              <a:t> «Shakespeare and His Contemporaries» by John </a:t>
            </a:r>
            <a:r>
              <a:rPr lang="en-US" dirty="0" err="1"/>
              <a:t>Faed</a:t>
            </a:r>
            <a:endParaRPr lang="ru-RU" dirty="0"/>
          </a:p>
          <a:p>
            <a:r>
              <a:rPr lang="en-US" u="sng" dirty="0">
                <a:hlinkClick r:id="rId5"/>
              </a:rPr>
              <a:t>http</a:t>
            </a:r>
            <a:r>
              <a:rPr lang="ru-RU" u="sng" dirty="0">
                <a:hlinkClick r:id="rId5"/>
              </a:rPr>
              <a:t>://</a:t>
            </a:r>
            <a:r>
              <a:rPr lang="en-US" u="sng" dirty="0">
                <a:hlinkClick r:id="rId5"/>
              </a:rPr>
              <a:t>commons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wikimedia</a:t>
            </a:r>
            <a:r>
              <a:rPr lang="ru-RU" u="sng" dirty="0">
                <a:hlinkClick r:id="rId5"/>
              </a:rPr>
              <a:t>.</a:t>
            </a:r>
            <a:r>
              <a:rPr lang="en-US" u="sng" dirty="0">
                <a:hlinkClick r:id="rId5"/>
              </a:rPr>
              <a:t>org</a:t>
            </a:r>
            <a:r>
              <a:rPr lang="ru-RU" u="sng" dirty="0">
                <a:hlinkClick r:id="rId5"/>
              </a:rPr>
              <a:t>/</a:t>
            </a:r>
            <a:r>
              <a:rPr lang="en-US" u="sng" dirty="0">
                <a:hlinkClick r:id="rId5"/>
              </a:rPr>
              <a:t>wiki</a:t>
            </a:r>
            <a:r>
              <a:rPr lang="ru-RU" u="sng" dirty="0">
                <a:hlinkClick r:id="rId5"/>
              </a:rPr>
              <a:t>/</a:t>
            </a:r>
            <a:r>
              <a:rPr lang="en-US" u="sng" dirty="0">
                <a:hlinkClick r:id="rId5"/>
              </a:rPr>
              <a:t>File</a:t>
            </a:r>
            <a:r>
              <a:rPr lang="ru-RU" u="sng" dirty="0">
                <a:hlinkClick r:id="rId5"/>
              </a:rPr>
              <a:t>:</a:t>
            </a:r>
            <a:r>
              <a:rPr lang="en-US" u="sng" dirty="0">
                <a:hlinkClick r:id="rId5"/>
              </a:rPr>
              <a:t>Shakespeare</a:t>
            </a:r>
            <a:r>
              <a:rPr lang="ru-RU" u="sng" dirty="0">
                <a:hlinkClick r:id="rId5"/>
              </a:rPr>
              <a:t>_</a:t>
            </a:r>
            <a:r>
              <a:rPr lang="en-US" u="sng" dirty="0">
                <a:hlinkClick r:id="rId5"/>
              </a:rPr>
              <a:t>and</a:t>
            </a:r>
            <a:r>
              <a:rPr lang="ru-RU" u="sng" dirty="0">
                <a:hlinkClick r:id="rId5"/>
              </a:rPr>
              <a:t>_</a:t>
            </a:r>
            <a:r>
              <a:rPr lang="en-US" u="sng" dirty="0">
                <a:hlinkClick r:id="rId5"/>
              </a:rPr>
              <a:t>His</a:t>
            </a:r>
            <a:r>
              <a:rPr lang="ru-RU" u="sng" dirty="0">
                <a:hlinkClick r:id="rId5"/>
              </a:rPr>
              <a:t>_</a:t>
            </a:r>
            <a:r>
              <a:rPr lang="en-US" u="sng" dirty="0">
                <a:hlinkClick r:id="rId5"/>
              </a:rPr>
              <a:t>Contemporaries</a:t>
            </a:r>
            <a:r>
              <a:rPr lang="ru-RU" u="sng" dirty="0">
                <a:hlinkClick r:id="rId5"/>
              </a:rPr>
              <a:t>.</a:t>
            </a:r>
            <a:r>
              <a:rPr lang="en-US" u="sng" dirty="0">
                <a:hlinkClick r:id="rId5"/>
              </a:rPr>
              <a:t>jpg</a:t>
            </a:r>
            <a:r>
              <a:rPr lang="en-US" dirty="0"/>
              <a:t> </a:t>
            </a:r>
            <a:r>
              <a:rPr lang="ru-RU" dirty="0"/>
              <a:t>информация о картине</a:t>
            </a:r>
          </a:p>
          <a:p>
            <a:r>
              <a:rPr lang="ru-RU" u="sng" dirty="0">
                <a:hlinkClick r:id="rId6"/>
              </a:rPr>
              <a:t>http://www.stratfordlimos.co.uk/map.gif</a:t>
            </a:r>
            <a:r>
              <a:rPr lang="ru-RU" dirty="0"/>
              <a:t> карта графства</a:t>
            </a:r>
          </a:p>
          <a:p>
            <a:r>
              <a:rPr lang="ru-RU" u="sng" dirty="0">
                <a:hlinkClick r:id="rId7"/>
              </a:rPr>
              <a:t>http://static.panoramio.com/photos/large/43441105.jpg</a:t>
            </a:r>
            <a:r>
              <a:rPr lang="ru-RU" dirty="0"/>
              <a:t> </a:t>
            </a:r>
            <a:r>
              <a:rPr lang="ru-RU" dirty="0" err="1"/>
              <a:t>Стрэтфорд</a:t>
            </a:r>
            <a:endParaRPr lang="ru-RU" dirty="0"/>
          </a:p>
          <a:p>
            <a:r>
              <a:rPr lang="ru-RU" u="sng" dirty="0">
                <a:hlinkClick r:id="rId8"/>
              </a:rPr>
              <a:t>http://www.simplonpc.co.uk/Avon-Boating/SprayMayflowerLotus-PC01_b.jpg</a:t>
            </a:r>
            <a:r>
              <a:rPr lang="ru-RU" dirty="0"/>
              <a:t> р. </a:t>
            </a:r>
            <a:r>
              <a:rPr lang="ru-RU" dirty="0" err="1"/>
              <a:t>Эйвон</a:t>
            </a:r>
            <a:endParaRPr lang="ru-RU" dirty="0"/>
          </a:p>
          <a:p>
            <a:r>
              <a:rPr lang="ru-RU" u="sng" dirty="0">
                <a:hlinkClick r:id="rId9"/>
              </a:rPr>
              <a:t>http://upload.wikimedia.org/wikipedia/commons/b/ba/Shakespeare%27s_house.JPG</a:t>
            </a:r>
            <a:r>
              <a:rPr lang="ru-RU" dirty="0"/>
              <a:t> дом, в котором родился </a:t>
            </a:r>
            <a:r>
              <a:rPr lang="ru-RU" dirty="0" smtClean="0"/>
              <a:t>У. </a:t>
            </a:r>
            <a:r>
              <a:rPr lang="ru-RU" dirty="0"/>
              <a:t>Шекспир</a:t>
            </a:r>
          </a:p>
          <a:p>
            <a:r>
              <a:rPr lang="ru-RU" u="sng" dirty="0">
                <a:hlinkClick r:id="rId10"/>
              </a:rPr>
              <a:t>http://1.bp.blogspot.com/--fyU4Zj23fQ/Ushr20xy4UI/AAAAAAAAA_E/bFAlu4ZWnuc/s1600/London+310.JPG</a:t>
            </a:r>
            <a:r>
              <a:rPr lang="ru-RU" dirty="0"/>
              <a:t> двор</a:t>
            </a:r>
          </a:p>
          <a:p>
            <a:r>
              <a:rPr lang="ru-RU" u="sng" dirty="0">
                <a:hlinkClick r:id="rId11"/>
              </a:rPr>
              <a:t>http://4.bp.blogspot.com/--xQ3qbYsqEk/T0KP5WBGR5I/AAAAAAAAAnQ/bSaWyU3spB0/s1600/Shakespeare_House_StratforduponAvon-2.JPG</a:t>
            </a:r>
            <a:r>
              <a:rPr lang="ru-RU" dirty="0"/>
              <a:t> спальня</a:t>
            </a:r>
          </a:p>
          <a:p>
            <a:r>
              <a:rPr lang="ru-RU" u="sng" dirty="0">
                <a:hlinkClick r:id="rId12"/>
              </a:rPr>
              <a:t>http://media-cdn.tripadvisor.com/media/photo-s/02/3e/d3/7f/holy-trinity-church-stratford.jpg</a:t>
            </a:r>
            <a:r>
              <a:rPr lang="ru-RU" dirty="0"/>
              <a:t> церковь Святой Троицы</a:t>
            </a:r>
          </a:p>
          <a:p>
            <a:r>
              <a:rPr lang="ru-RU" u="sng" dirty="0">
                <a:hlinkClick r:id="rId13"/>
              </a:rPr>
              <a:t>http://upload.wikimedia.org/wikipedia/commons/7/76/Shakespeare%27s_family_circle.jpg</a:t>
            </a:r>
            <a:r>
              <a:rPr lang="ru-RU" dirty="0"/>
              <a:t> семья </a:t>
            </a:r>
            <a:r>
              <a:rPr lang="ru-RU" dirty="0" smtClean="0"/>
              <a:t>У. </a:t>
            </a:r>
            <a:r>
              <a:rPr lang="ru-RU" dirty="0"/>
              <a:t>Шекспира</a:t>
            </a:r>
          </a:p>
          <a:p>
            <a:r>
              <a:rPr lang="ru-RU" u="sng" dirty="0">
                <a:hlinkClick r:id="rId14"/>
              </a:rPr>
              <a:t>http://www.newyorker.com/wp-content/uploads/2011/10/anonymous-465.jpg</a:t>
            </a:r>
            <a:r>
              <a:rPr lang="ru-RU" dirty="0"/>
              <a:t> актёрство</a:t>
            </a:r>
          </a:p>
          <a:p>
            <a:r>
              <a:rPr lang="ru-RU" u="sng" dirty="0">
                <a:hlinkClick r:id="rId15"/>
              </a:rPr>
              <a:t>http://www.mainlesson.com/books/marshall/literature/zpage290.jpg</a:t>
            </a:r>
            <a:r>
              <a:rPr lang="ru-RU" dirty="0"/>
              <a:t> картина с Шекспиром</a:t>
            </a:r>
          </a:p>
          <a:p>
            <a:r>
              <a:rPr lang="en-US" u="sng" dirty="0">
                <a:hlinkClick r:id="rId16"/>
              </a:rPr>
              <a:t>http://1.bp.blogspot.com/-oOwpdyCuStY/UXgIix7lOAI/AAAAAAAAev8/zWfJ5mSmi4M/s1600/Henry+Wallis+-+Gerard+Johnson+Carving+Shakespeare%27s+Funerary+Monument+1857.jpg</a:t>
            </a:r>
            <a:r>
              <a:rPr lang="en-US" dirty="0"/>
              <a:t> «Gerard Johnson Carving Shakespeare's Funerary Monument», (1857) Henry Wallis</a:t>
            </a:r>
            <a:endParaRPr lang="ru-RU" dirty="0"/>
          </a:p>
          <a:p>
            <a:r>
              <a:rPr lang="ru-RU" u="sng" dirty="0">
                <a:hlinkClick r:id="rId17"/>
              </a:rPr>
              <a:t>http://www.madbeast.com/paris/images/18Westminster007.jpg</a:t>
            </a:r>
            <a:r>
              <a:rPr lang="ru-RU" dirty="0"/>
              <a:t> памятник Шекспиру в Уголке поэтов </a:t>
            </a:r>
            <a:r>
              <a:rPr lang="ru-RU" dirty="0" smtClean="0"/>
              <a:t>Вестминстерского аббатства в Лондоне</a:t>
            </a:r>
            <a:endParaRPr lang="en-US" dirty="0" smtClean="0"/>
          </a:p>
          <a:p>
            <a:r>
              <a:rPr lang="ru-RU" dirty="0"/>
              <a:t>Слайд 5</a:t>
            </a:r>
          </a:p>
          <a:p>
            <a:r>
              <a:rPr lang="en-US" u="sng" dirty="0">
                <a:hlinkClick r:id="rId18"/>
              </a:rPr>
              <a:t>http</a:t>
            </a:r>
            <a:r>
              <a:rPr lang="ru-RU" u="sng" dirty="0">
                <a:hlinkClick r:id="rId18"/>
              </a:rPr>
              <a:t>://</a:t>
            </a:r>
            <a:r>
              <a:rPr lang="en-US" u="sng" dirty="0">
                <a:hlinkClick r:id="rId18"/>
              </a:rPr>
              <a:t>images</a:t>
            </a:r>
            <a:r>
              <a:rPr lang="ru-RU" u="sng" dirty="0">
                <a:hlinkClick r:id="rId18"/>
              </a:rPr>
              <a:t>.</a:t>
            </a:r>
            <a:r>
              <a:rPr lang="en-US" u="sng" dirty="0" err="1">
                <a:hlinkClick r:id="rId18"/>
              </a:rPr>
              <a:t>npg</a:t>
            </a:r>
            <a:r>
              <a:rPr lang="ru-RU" u="sng" dirty="0">
                <a:hlinkClick r:id="rId18"/>
              </a:rPr>
              <a:t>.</a:t>
            </a:r>
            <a:r>
              <a:rPr lang="en-US" u="sng" dirty="0">
                <a:hlinkClick r:id="rId18"/>
              </a:rPr>
              <a:t>org</a:t>
            </a:r>
            <a:r>
              <a:rPr lang="ru-RU" u="sng" dirty="0">
                <a:hlinkClick r:id="rId18"/>
              </a:rPr>
              <a:t>.</a:t>
            </a:r>
            <a:r>
              <a:rPr lang="en-US" u="sng" dirty="0" err="1">
                <a:hlinkClick r:id="rId18"/>
              </a:rPr>
              <a:t>uk</a:t>
            </a:r>
            <a:r>
              <a:rPr lang="ru-RU" u="sng" dirty="0">
                <a:hlinkClick r:id="rId18"/>
              </a:rPr>
              <a:t>/264_325/3/4/</a:t>
            </a:r>
            <a:r>
              <a:rPr lang="en-US" u="sng" dirty="0">
                <a:hlinkClick r:id="rId18"/>
              </a:rPr>
              <a:t>mw</a:t>
            </a:r>
            <a:r>
              <a:rPr lang="ru-RU" u="sng" dirty="0">
                <a:hlinkClick r:id="rId18"/>
              </a:rPr>
              <a:t>38334.</a:t>
            </a:r>
            <a:r>
              <a:rPr lang="en-US" u="sng" dirty="0">
                <a:hlinkClick r:id="rId18"/>
              </a:rPr>
              <a:t>jpg</a:t>
            </a:r>
            <a:r>
              <a:rPr lang="ru-RU" dirty="0"/>
              <a:t> портрет </a:t>
            </a:r>
            <a:r>
              <a:rPr lang="ru-RU" dirty="0" smtClean="0"/>
              <a:t>У. </a:t>
            </a:r>
            <a:r>
              <a:rPr lang="ru-RU" dirty="0"/>
              <a:t>Шекспира, худ. Джон Тейлор, 1822</a:t>
            </a:r>
          </a:p>
          <a:p>
            <a:r>
              <a:rPr lang="ru-RU" u="sng" dirty="0">
                <a:hlinkClick r:id="rId19"/>
              </a:rPr>
              <a:t>http://muzabaza.net/dmaster.php?id=1</a:t>
            </a:r>
            <a:r>
              <a:rPr lang="ru-RU" dirty="0"/>
              <a:t> лютневая музыка</a:t>
            </a:r>
          </a:p>
          <a:p>
            <a:r>
              <a:rPr lang="ru-RU" u="sng" dirty="0">
                <a:hlinkClick r:id="rId20"/>
              </a:rPr>
              <a:t>https://reelobsession.files.wordpress.com/2012/05/romeo-juliet-ballrroom-mds_2796.jpg</a:t>
            </a:r>
            <a:r>
              <a:rPr lang="ru-RU" dirty="0"/>
              <a:t> балет «Ромео и Джульетта»</a:t>
            </a:r>
          </a:p>
          <a:p>
            <a:r>
              <a:rPr lang="ru-RU" u="sng" dirty="0">
                <a:hlinkClick r:id="rId21"/>
              </a:rPr>
              <a:t>http://st-im.kinopoisk.ru/im/kadr/1/7/4/kinopoisk.ru-Romeo-and-Juliet-1741495.jpg</a:t>
            </a:r>
            <a:r>
              <a:rPr lang="ru-RU" dirty="0"/>
              <a:t> фильм «Ромео и Джульетта», 1968</a:t>
            </a:r>
          </a:p>
          <a:p>
            <a:r>
              <a:rPr lang="ru-RU" u="sng" dirty="0">
                <a:hlinkClick r:id="rId22"/>
              </a:rPr>
              <a:t>http://static.kinokopilka.tv/system/images/screenshots/images/000/094/715/94715_original.png</a:t>
            </a:r>
            <a:r>
              <a:rPr lang="ru-RU" dirty="0"/>
              <a:t> «Отелло», 1956</a:t>
            </a:r>
          </a:p>
          <a:p>
            <a:r>
              <a:rPr lang="ru-RU" u="sng" dirty="0">
                <a:hlinkClick r:id="rId23"/>
              </a:rPr>
              <a:t>http://static.kinokopilka.tv/system/images/screenshots/images/000/094/352/94352_original.png</a:t>
            </a:r>
            <a:r>
              <a:rPr lang="ru-RU" dirty="0"/>
              <a:t> «12 ночь», 1955</a:t>
            </a:r>
          </a:p>
          <a:p>
            <a:r>
              <a:rPr lang="ru-RU" u="sng" dirty="0">
                <a:hlinkClick r:id="rId24"/>
              </a:rPr>
              <a:t>http://losojosdecain.scoom.com/files/2009/08/hamlet_4.jpg</a:t>
            </a:r>
            <a:r>
              <a:rPr lang="ru-RU" dirty="0"/>
              <a:t> «Гамлет», 1996</a:t>
            </a:r>
          </a:p>
          <a:p>
            <a:r>
              <a:rPr lang="ru-RU" u="sng" dirty="0">
                <a:hlinkClick r:id="rId25"/>
              </a:rPr>
              <a:t>http://st-im.kinopoisk.ru/im/kadr/1/8/7/kinopoisk.ru-A-Midsummer-Night_27s-Dream-1877819.jpg</a:t>
            </a:r>
            <a:r>
              <a:rPr lang="ru-RU" dirty="0"/>
              <a:t> «Сон в летнюю ночь», 1995</a:t>
            </a:r>
          </a:p>
          <a:p>
            <a:r>
              <a:rPr lang="ru-RU" u="sng" dirty="0">
                <a:hlinkClick r:id="rId26"/>
              </a:rPr>
              <a:t>http://st-im.kinopoisk.ru/im/kadr/1/0/4/kinopoisk.ru-King-Lear-1048167.jpg</a:t>
            </a:r>
            <a:r>
              <a:rPr lang="ru-RU" dirty="0"/>
              <a:t> «Король Лир», 2008</a:t>
            </a:r>
          </a:p>
          <a:p>
            <a:r>
              <a:rPr lang="ru-RU" u="sng" dirty="0">
                <a:hlinkClick r:id="rId27"/>
              </a:rPr>
              <a:t>http://st-im.kinopoisk.ru/im/kadr/1/8/3/kinopoisk.ru-The-Taming-of-the-Shrew-1834376.jpg</a:t>
            </a:r>
            <a:r>
              <a:rPr lang="ru-RU" dirty="0"/>
              <a:t> «Укрощение строптивой», 1967</a:t>
            </a:r>
          </a:p>
          <a:p>
            <a:r>
              <a:rPr lang="ru-RU" u="sng" dirty="0">
                <a:hlinkClick r:id="rId28"/>
              </a:rPr>
              <a:t>http://st-im.kinopoisk.ru/im/kadr/1/8/3/kinopoisk.ru-The-Merchant-of-Venice-1837162.jpg</a:t>
            </a:r>
            <a:r>
              <a:rPr lang="ru-RU" dirty="0"/>
              <a:t> «Венецианский купец», 2004</a:t>
            </a:r>
          </a:p>
          <a:p>
            <a:r>
              <a:rPr lang="ru-RU" dirty="0"/>
              <a:t>Слайд 6</a:t>
            </a:r>
          </a:p>
          <a:p>
            <a:r>
              <a:rPr lang="ru-RU" u="sng" dirty="0">
                <a:hlinkClick r:id="rId29"/>
              </a:rPr>
              <a:t>http://covers.booktopia.com.au/big/9780333393420/a-midsummer-night-s-dream.jpg</a:t>
            </a:r>
            <a:r>
              <a:rPr lang="ru-RU" dirty="0"/>
              <a:t> книга «Сон в летнюю ночь»</a:t>
            </a:r>
          </a:p>
          <a:p>
            <a:r>
              <a:rPr lang="ru-RU" u="sng" dirty="0">
                <a:hlinkClick r:id="rId30"/>
              </a:rPr>
              <a:t>https://farm4.staticflickr.com/3162/2845320867_8fb8bdb164_z.jpg</a:t>
            </a:r>
            <a:r>
              <a:rPr lang="ru-RU" dirty="0"/>
              <a:t> «Много шума из ничего»</a:t>
            </a:r>
          </a:p>
          <a:p>
            <a:r>
              <a:rPr lang="ru-RU" u="sng" dirty="0">
                <a:hlinkClick r:id="rId31"/>
              </a:rPr>
              <a:t>http://www.joeyandgoose.com/ekmps/shops/bookspinner/images/the-merchant-of-venice-by-william-shakespeare-1550-p.jpg</a:t>
            </a:r>
            <a:r>
              <a:rPr lang="ru-RU" dirty="0"/>
              <a:t> «Венецианский купец»</a:t>
            </a:r>
          </a:p>
          <a:p>
            <a:r>
              <a:rPr lang="ru-RU" u="sng" dirty="0">
                <a:hlinkClick r:id="rId32"/>
              </a:rPr>
              <a:t>http://www.joeyandgoose.com/ekmps/shops/bookspinner/images/romeo-and-juliet-by-william-shakespeare-1555-p.jpg</a:t>
            </a:r>
            <a:r>
              <a:rPr lang="ru-RU" u="sng" dirty="0"/>
              <a:t> </a:t>
            </a:r>
            <a:r>
              <a:rPr lang="ru-RU" dirty="0"/>
              <a:t>«Ромео и Джульетта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219456"/>
            <a:ext cx="8378190" cy="6261353"/>
          </a:xfrm>
        </p:spPr>
        <p:txBody>
          <a:bodyPr>
            <a:normAutofit fontScale="32500" lnSpcReduction="20000"/>
          </a:bodyPr>
          <a:lstStyle/>
          <a:p>
            <a:r>
              <a:rPr lang="ru-RU" u="sng" dirty="0">
                <a:hlinkClick r:id="rId2"/>
              </a:rPr>
              <a:t>http://www.actiweb.es/saxioca/imagen2.jpg?1209301716</a:t>
            </a:r>
            <a:r>
              <a:rPr lang="ru-RU" dirty="0"/>
              <a:t> «Гамлет»</a:t>
            </a:r>
          </a:p>
          <a:p>
            <a:r>
              <a:rPr lang="ru-RU" u="sng" dirty="0">
                <a:hlinkClick r:id="rId3"/>
              </a:rPr>
              <a:t>http://4.bp.blogspot.com/_D9cWf075QuU/TAuBVPcWIdI/AAAAAAAAAR4/NZkE8mqM9wI/s1600/Othello+by+William+Shakespeare+OKEEH.jpg</a:t>
            </a:r>
            <a:r>
              <a:rPr lang="ru-RU" dirty="0"/>
              <a:t> «Отелло»</a:t>
            </a:r>
          </a:p>
          <a:p>
            <a:r>
              <a:rPr lang="ru-RU" u="sng" dirty="0">
                <a:hlinkClick r:id="rId4"/>
              </a:rPr>
              <a:t>http://image.slidesharecdn.com/kinglear-williamshakespeare-140218053745-phpapp02/95/king-lear-william-shakespeare-1-638.jpg?cb=1402165684</a:t>
            </a:r>
            <a:r>
              <a:rPr lang="ru-RU" dirty="0"/>
              <a:t> «Король Лир»</a:t>
            </a:r>
          </a:p>
          <a:p>
            <a:r>
              <a:rPr lang="ru-RU" u="sng" dirty="0">
                <a:hlinkClick r:id="rId5"/>
              </a:rPr>
              <a:t>http://images.pcmac.org/images/Users/vmays@newberry.k12.sc.us/ELA/Macbeth_book2.jpg</a:t>
            </a:r>
            <a:r>
              <a:rPr lang="ru-RU" dirty="0"/>
              <a:t> «Макбет»</a:t>
            </a:r>
          </a:p>
          <a:p>
            <a:r>
              <a:rPr lang="ru-RU" u="sng" dirty="0">
                <a:hlinkClick r:id="rId6"/>
              </a:rPr>
              <a:t>http://www.joeyandgoose.com/ekmps/shops/bookspinner/images/henry-iv-parts-1-2-by-william-shakespeare-1544-p.jpg</a:t>
            </a:r>
            <a:r>
              <a:rPr lang="ru-RU" dirty="0"/>
              <a:t> «Генрих 4»</a:t>
            </a:r>
          </a:p>
          <a:p>
            <a:r>
              <a:rPr lang="ru-RU" u="sng" dirty="0">
                <a:hlinkClick r:id="rId7"/>
              </a:rPr>
              <a:t>http://image.slidesharecdn.com/juliuscaesar-williamshakespeare-140218053744-phpapp02/95/julius-caesar-william-shakespeare-1-638.jpg?cb=1402165961</a:t>
            </a:r>
            <a:r>
              <a:rPr lang="ru-RU" dirty="0"/>
              <a:t> «Юлий Цезарь»</a:t>
            </a:r>
          </a:p>
          <a:p>
            <a:r>
              <a:rPr lang="ru-RU" u="sng" dirty="0">
                <a:hlinkClick r:id="rId8"/>
              </a:rPr>
              <a:t>http://supra-quintessence.com/wp-content/uploads/2012/03/william-shakespeare-first-edition-1640-rare-book-1.jpg</a:t>
            </a:r>
            <a:r>
              <a:rPr lang="ru-RU" dirty="0"/>
              <a:t> первое издание </a:t>
            </a:r>
            <a:r>
              <a:rPr lang="ru-RU" dirty="0" smtClean="0"/>
              <a:t>У. </a:t>
            </a:r>
            <a:r>
              <a:rPr lang="ru-RU" dirty="0"/>
              <a:t>Шекспира</a:t>
            </a:r>
          </a:p>
          <a:p>
            <a:r>
              <a:rPr lang="en-US" u="sng" dirty="0">
                <a:hlinkClick r:id="rId9"/>
              </a:rPr>
              <a:t>http</a:t>
            </a:r>
            <a:r>
              <a:rPr lang="ru-RU" u="sng" dirty="0">
                <a:hlinkClick r:id="rId9"/>
              </a:rPr>
              <a:t>://</a:t>
            </a:r>
            <a:r>
              <a:rPr lang="en-US" u="sng" dirty="0">
                <a:hlinkClick r:id="rId9"/>
              </a:rPr>
              <a:t>www</a:t>
            </a:r>
            <a:r>
              <a:rPr lang="ru-RU" u="sng" dirty="0">
                <a:hlinkClick r:id="rId9"/>
              </a:rPr>
              <a:t>.</a:t>
            </a:r>
            <a:r>
              <a:rPr lang="en-US" u="sng" dirty="0" err="1">
                <a:hlinkClick r:id="rId9"/>
              </a:rPr>
              <a:t>youtube</a:t>
            </a:r>
            <a:r>
              <a:rPr lang="ru-RU" u="sng" dirty="0">
                <a:hlinkClick r:id="rId9"/>
              </a:rPr>
              <a:t>.</a:t>
            </a:r>
            <a:r>
              <a:rPr lang="en-US" u="sng" dirty="0">
                <a:hlinkClick r:id="rId9"/>
              </a:rPr>
              <a:t>com</a:t>
            </a:r>
            <a:r>
              <a:rPr lang="ru-RU" u="sng" dirty="0">
                <a:hlinkClick r:id="rId9"/>
              </a:rPr>
              <a:t>/</a:t>
            </a:r>
            <a:r>
              <a:rPr lang="en-US" u="sng" dirty="0">
                <a:hlinkClick r:id="rId9"/>
              </a:rPr>
              <a:t>watch</a:t>
            </a:r>
            <a:r>
              <a:rPr lang="ru-RU" u="sng" dirty="0">
                <a:hlinkClick r:id="rId9"/>
              </a:rPr>
              <a:t>?</a:t>
            </a:r>
            <a:r>
              <a:rPr lang="en-US" u="sng" dirty="0">
                <a:hlinkClick r:id="rId9"/>
              </a:rPr>
              <a:t>v</a:t>
            </a:r>
            <a:r>
              <a:rPr lang="ru-RU" u="sng" dirty="0">
                <a:hlinkClick r:id="rId9"/>
              </a:rPr>
              <a:t>=</a:t>
            </a:r>
            <a:r>
              <a:rPr lang="en-US" u="sng" dirty="0">
                <a:hlinkClick r:id="rId9"/>
              </a:rPr>
              <a:t>h</a:t>
            </a:r>
            <a:r>
              <a:rPr lang="ru-RU" u="sng" dirty="0">
                <a:hlinkClick r:id="rId9"/>
              </a:rPr>
              <a:t>2</a:t>
            </a:r>
            <a:r>
              <a:rPr lang="en-US" u="sng" dirty="0" err="1">
                <a:hlinkClick r:id="rId9"/>
              </a:rPr>
              <a:t>KeALDmztQ</a:t>
            </a:r>
            <a:r>
              <a:rPr lang="en-US" dirty="0"/>
              <a:t> </a:t>
            </a:r>
            <a:r>
              <a:rPr lang="ru-RU" dirty="0"/>
              <a:t>видео “Сонеты Шекспира»</a:t>
            </a:r>
          </a:p>
          <a:p>
            <a:r>
              <a:rPr lang="ru-RU" dirty="0"/>
              <a:t>Слайд 7</a:t>
            </a:r>
          </a:p>
          <a:p>
            <a:r>
              <a:rPr lang="ru-RU" u="sng" dirty="0">
                <a:hlinkClick r:id="rId10"/>
              </a:rPr>
              <a:t>http://2.bp.blogspot.com/-K3eunOm_rXo/T8PWhMJIh0I/AAAAAAAAp24/ADFpeTDmxTY/s400/Shakespeare%2527s%2BGlobe%2BTheater.JPG</a:t>
            </a:r>
            <a:r>
              <a:rPr lang="ru-RU" dirty="0"/>
              <a:t> логотип театра Шекспира</a:t>
            </a:r>
          </a:p>
          <a:p>
            <a:r>
              <a:rPr lang="ru-RU" u="sng" dirty="0">
                <a:hlinkClick r:id="rId11"/>
              </a:rPr>
              <a:t>http://www.independent.co.uk/migration_catalog/article5195353.ece/alternates/w620/Pg-17-oysters.jpeg</a:t>
            </a:r>
            <a:r>
              <a:rPr lang="ru-RU" dirty="0"/>
              <a:t> офорт Лондона 16в.</a:t>
            </a:r>
          </a:p>
          <a:p>
            <a:r>
              <a:rPr lang="ru-RU" u="sng" dirty="0">
                <a:hlinkClick r:id="rId12"/>
              </a:rPr>
              <a:t>http://s57.radikal.ru/i156/1307/22/0b29ce090197.png</a:t>
            </a:r>
            <a:r>
              <a:rPr lang="ru-RU" dirty="0"/>
              <a:t> пожар в Лондоне</a:t>
            </a:r>
          </a:p>
          <a:p>
            <a:r>
              <a:rPr lang="ru-RU" u="sng" dirty="0">
                <a:hlinkClick r:id="rId13"/>
              </a:rPr>
              <a:t>http://notesfromrumblycottage.files.wordpress.com/2011/04/new-globe-theatre-kudoskid.jpg</a:t>
            </a:r>
            <a:r>
              <a:rPr lang="ru-RU" dirty="0"/>
              <a:t> современный театр Глобус</a:t>
            </a:r>
          </a:p>
          <a:p>
            <a:r>
              <a:rPr lang="ru-RU" u="sng" dirty="0">
                <a:hlinkClick r:id="rId14"/>
              </a:rPr>
              <a:t>http://www.alegoo.com/images06/travel/london-1/013/globe-theatre-london-16.jpg</a:t>
            </a:r>
            <a:r>
              <a:rPr lang="ru-RU" dirty="0"/>
              <a:t> внутри театра</a:t>
            </a:r>
          </a:p>
          <a:p>
            <a:r>
              <a:rPr lang="ru-RU" u="sng" dirty="0">
                <a:hlinkClick r:id="rId15"/>
              </a:rPr>
              <a:t>http://cdn.ltstatic.com/2007/July/CE169649_942long.jpg</a:t>
            </a:r>
            <a:r>
              <a:rPr lang="ru-RU" dirty="0"/>
              <a:t> без крыши</a:t>
            </a:r>
          </a:p>
          <a:p>
            <a:r>
              <a:rPr lang="ru-RU" u="sng" dirty="0">
                <a:hlinkClick r:id="rId16"/>
              </a:rPr>
              <a:t>http://4.bp.blogspot.com/-z6hmnrx3HGs/U_FXEB7UItI/AAAAAAAAn7c/yyfZEX368Yg/s1600/UK%2BLondon%2BGlobe-theatre.LdnSSeeingGuide-789355.jpg</a:t>
            </a:r>
            <a:r>
              <a:rPr lang="ru-RU" dirty="0"/>
              <a:t> в зале</a:t>
            </a:r>
          </a:p>
          <a:p>
            <a:r>
              <a:rPr lang="ru-RU" u="sng" dirty="0">
                <a:hlinkClick r:id="rId17"/>
              </a:rPr>
              <a:t>http://bloggingshakespeare.com/reviewing-shakespeare/wp-content/uploads/2013/10/Globe-Richard-III-2012.jpg</a:t>
            </a:r>
            <a:r>
              <a:rPr lang="ru-RU" dirty="0"/>
              <a:t> актёры</a:t>
            </a:r>
          </a:p>
          <a:p>
            <a:r>
              <a:rPr lang="ru-RU" u="sng" dirty="0">
                <a:hlinkClick r:id="rId18"/>
              </a:rPr>
              <a:t>http://www.weekendnotes.co.uk/im/007/08/londonaprilshakespeares-globe-theatre1.jpg</a:t>
            </a:r>
            <a:r>
              <a:rPr lang="ru-RU" dirty="0"/>
              <a:t> спектакль</a:t>
            </a:r>
          </a:p>
          <a:p>
            <a:r>
              <a:rPr lang="ru-RU" dirty="0"/>
              <a:t>Слайд 8</a:t>
            </a:r>
          </a:p>
          <a:p>
            <a:r>
              <a:rPr lang="ru-RU" u="sng" dirty="0">
                <a:hlinkClick r:id="rId19"/>
              </a:rPr>
              <a:t>http://www.ascasonline.org/KATERATTLES1.jpg</a:t>
            </a:r>
            <a:r>
              <a:rPr lang="ru-RU" dirty="0"/>
              <a:t> серебряная погремушка</a:t>
            </a:r>
          </a:p>
          <a:p>
            <a:r>
              <a:rPr lang="ru-RU" u="sng" dirty="0">
                <a:hlinkClick r:id="rId20"/>
              </a:rPr>
              <a:t>http://i015.radikal.ru/0805/b7/2294bceb1c53.png</a:t>
            </a:r>
            <a:r>
              <a:rPr lang="ru-RU" dirty="0"/>
              <a:t> роза</a:t>
            </a:r>
          </a:p>
          <a:p>
            <a:r>
              <a:rPr lang="ru-RU" u="sng" dirty="0">
                <a:hlinkClick r:id="rId21"/>
              </a:rPr>
              <a:t>http://www.numisantica.com/data/articles/images/lightbox/big/medieval-pewter-toy-or-miniature-key_3583_0.jpg</a:t>
            </a:r>
            <a:r>
              <a:rPr lang="ru-RU" dirty="0"/>
              <a:t> ключ</a:t>
            </a:r>
          </a:p>
          <a:p>
            <a:r>
              <a:rPr lang="ru-RU" u="sng" dirty="0">
                <a:hlinkClick r:id="rId22"/>
              </a:rPr>
              <a:t>https://www.darkknightarmoury.com/images/Category/medium/55.png</a:t>
            </a:r>
            <a:r>
              <a:rPr lang="ru-RU" dirty="0"/>
              <a:t> кинжал</a:t>
            </a:r>
          </a:p>
          <a:p>
            <a:r>
              <a:rPr lang="ru-RU" dirty="0"/>
              <a:t>Слайд 9</a:t>
            </a:r>
          </a:p>
          <a:p>
            <a:r>
              <a:rPr lang="ru-RU" u="sng" dirty="0">
                <a:hlinkClick r:id="rId23"/>
              </a:rPr>
              <a:t>http://www.kongehuset.no/aim/kongehuset/16/7/storage/file.image.jpg</a:t>
            </a:r>
            <a:r>
              <a:rPr lang="ru-RU" dirty="0"/>
              <a:t> </a:t>
            </a:r>
            <a:r>
              <a:rPr lang="ru-RU" dirty="0" smtClean="0"/>
              <a:t>корона</a:t>
            </a:r>
          </a:p>
          <a:p>
            <a:r>
              <a:rPr lang="ru-RU" dirty="0" smtClean="0"/>
              <a:t>Слайды 10-11. Используются изображения с предыдущих слайдов.</a:t>
            </a:r>
            <a:endParaRPr lang="ru-RU" dirty="0"/>
          </a:p>
          <a:p>
            <a:r>
              <a:rPr lang="ru-RU" dirty="0"/>
              <a:t>Слайд 12</a:t>
            </a:r>
          </a:p>
          <a:p>
            <a:r>
              <a:rPr lang="ru-RU" u="sng" dirty="0">
                <a:hlinkClick r:id="rId24"/>
              </a:rPr>
              <a:t>http://thehoodedhare.com/images/elizabethan_hat.jpg</a:t>
            </a:r>
            <a:r>
              <a:rPr lang="ru-RU" dirty="0"/>
              <a:t> шляпа</a:t>
            </a:r>
          </a:p>
          <a:p>
            <a:r>
              <a:rPr lang="ru-RU" dirty="0"/>
              <a:t>Слайд 13</a:t>
            </a:r>
          </a:p>
          <a:p>
            <a:r>
              <a:rPr lang="ru-RU" u="sng" dirty="0">
                <a:hlinkClick r:id="rId25"/>
              </a:rPr>
              <a:t>http://www.medievalcollectibles.com/images/Product/large/WU-1239.png</a:t>
            </a:r>
            <a:r>
              <a:rPr lang="ru-RU" dirty="0"/>
              <a:t> ваза</a:t>
            </a:r>
          </a:p>
          <a:p>
            <a:r>
              <a:rPr lang="en-US" u="sng" dirty="0">
                <a:hlinkClick r:id="rId26"/>
              </a:rPr>
              <a:t>http</a:t>
            </a:r>
            <a:r>
              <a:rPr lang="ru-RU" u="sng" dirty="0">
                <a:hlinkClick r:id="rId26"/>
              </a:rPr>
              <a:t>://</a:t>
            </a:r>
            <a:r>
              <a:rPr lang="en-US" u="sng" dirty="0" err="1">
                <a:hlinkClick r:id="rId26"/>
              </a:rPr>
              <a:t>shakespeare</a:t>
            </a:r>
            <a:r>
              <a:rPr lang="ru-RU" u="sng" dirty="0">
                <a:hlinkClick r:id="rId26"/>
              </a:rPr>
              <a:t>.</a:t>
            </a:r>
            <a:r>
              <a:rPr lang="en-US" u="sng" dirty="0" err="1">
                <a:hlinkClick r:id="rId26"/>
              </a:rPr>
              <a:t>ouc</a:t>
            </a:r>
            <a:r>
              <a:rPr lang="ru-RU" u="sng" dirty="0">
                <a:hlinkClick r:id="rId26"/>
              </a:rPr>
              <a:t>.</a:t>
            </a:r>
            <a:r>
              <a:rPr lang="en-US" u="sng" dirty="0" err="1">
                <a:hlinkClick r:id="rId26"/>
              </a:rPr>
              <a:t>ru</a:t>
            </a:r>
            <a:r>
              <a:rPr lang="ru-RU" u="sng" dirty="0">
                <a:hlinkClick r:id="rId26"/>
              </a:rPr>
              <a:t>/</a:t>
            </a:r>
            <a:r>
              <a:rPr lang="en-US" u="sng" dirty="0">
                <a:hlinkClick r:id="rId26"/>
              </a:rPr>
              <a:t>sonnet</a:t>
            </a:r>
            <a:r>
              <a:rPr lang="ru-RU" u="sng" dirty="0">
                <a:hlinkClick r:id="rId26"/>
              </a:rPr>
              <a:t>-54-</a:t>
            </a:r>
            <a:r>
              <a:rPr lang="en-US" u="sng" dirty="0" err="1">
                <a:hlinkClick r:id="rId26"/>
              </a:rPr>
              <a:t>ru</a:t>
            </a:r>
            <a:r>
              <a:rPr lang="ru-RU" u="sng" dirty="0">
                <a:hlinkClick r:id="rId26"/>
              </a:rPr>
              <a:t>.</a:t>
            </a:r>
            <a:r>
              <a:rPr lang="en-US" u="sng" dirty="0">
                <a:hlinkClick r:id="rId26"/>
              </a:rPr>
              <a:t>html</a:t>
            </a:r>
            <a:r>
              <a:rPr lang="en-US" dirty="0"/>
              <a:t> </a:t>
            </a:r>
            <a:r>
              <a:rPr lang="ru-RU" dirty="0"/>
              <a:t>сонеты и </a:t>
            </a:r>
            <a:r>
              <a:rPr lang="ru-RU" dirty="0" smtClean="0"/>
              <a:t>переводы</a:t>
            </a:r>
          </a:p>
          <a:p>
            <a:r>
              <a:rPr lang="ru-RU" dirty="0" smtClean="0"/>
              <a:t>Слайды 14-16. Информационные источники (скрыты).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81" y="759296"/>
            <a:ext cx="8102278" cy="1099068"/>
          </a:xfrm>
          <a:prstGeom prst="rect">
            <a:avLst/>
          </a:prstGeom>
        </p:spPr>
      </p:pic>
      <p:sp>
        <p:nvSpPr>
          <p:cNvPr id="3" name="Подзаголовок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Колонтитул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edsovet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91" y="143954"/>
            <a:ext cx="1857390" cy="423203"/>
          </a:xfrm>
          <a:prstGeom prst="rect">
            <a:avLst/>
          </a:prstGeom>
        </p:spPr>
      </p:pic>
      <p:pic>
        <p:nvPicPr>
          <p:cNvPr id="8" name="Contest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874" y="34226"/>
            <a:ext cx="1857599" cy="539957"/>
          </a:xfrm>
          <a:prstGeom prst="rect">
            <a:avLst/>
          </a:prstGeom>
        </p:spPr>
      </p:pic>
      <p:cxnSp>
        <p:nvCxnSpPr>
          <p:cNvPr id="15" name="Line"/>
          <p:cNvCxnSpPr/>
          <p:nvPr/>
        </p:nvCxnSpPr>
        <p:spPr>
          <a:xfrm>
            <a:off x="0" y="635143"/>
            <a:ext cx="9144000" cy="0"/>
          </a:xfrm>
          <a:prstGeom prst="line">
            <a:avLst/>
          </a:prstGeom>
          <a:ln w="57150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i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8591" y="1477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26900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3</a:t>
            </a:fld>
            <a:endParaRPr lang="ru-RU"/>
          </a:p>
        </p:txBody>
      </p:sp>
      <p:grpSp>
        <p:nvGrpSpPr>
          <p:cNvPr id="17" name="Группа 1"/>
          <p:cNvGrpSpPr/>
          <p:nvPr/>
        </p:nvGrpSpPr>
        <p:grpSpPr>
          <a:xfrm>
            <a:off x="475501" y="882807"/>
            <a:ext cx="2440164" cy="2612194"/>
            <a:chOff x="365777" y="1105470"/>
            <a:chExt cx="2440164" cy="2612194"/>
          </a:xfrm>
        </p:grpSpPr>
        <p:pic>
          <p:nvPicPr>
            <p:cNvPr id="4" name="clock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658" y="1105470"/>
              <a:ext cx="1900402" cy="21304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ime"/>
            <p:cNvSpPr txBox="1"/>
            <p:nvPr/>
          </p:nvSpPr>
          <p:spPr>
            <a:xfrm>
              <a:off x="365777" y="3225221"/>
              <a:ext cx="24401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2600" dirty="0" smtClean="0">
                  <a:solidFill>
                    <a:schemeClr val="accent6">
                      <a:lumMod val="50000"/>
                    </a:schemeClr>
                  </a:solidFill>
                </a:rPr>
                <a:t>Biography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Группа 2"/>
          <p:cNvGrpSpPr/>
          <p:nvPr/>
        </p:nvGrpSpPr>
        <p:grpSpPr>
          <a:xfrm>
            <a:off x="5752619" y="828892"/>
            <a:ext cx="3179709" cy="2653297"/>
            <a:chOff x="5752619" y="828892"/>
            <a:chExt cx="3179709" cy="2653297"/>
          </a:xfrm>
        </p:grpSpPr>
        <p:pic>
          <p:nvPicPr>
            <p:cNvPr id="16" name="Books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1055" y="1359420"/>
              <a:ext cx="1965477" cy="16431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Work"/>
            <p:cNvSpPr txBox="1"/>
            <p:nvPr/>
          </p:nvSpPr>
          <p:spPr>
            <a:xfrm>
              <a:off x="5752619" y="2989746"/>
              <a:ext cx="31797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2600" dirty="0" smtClean="0">
                  <a:solidFill>
                    <a:schemeClr val="accent6">
                      <a:lumMod val="50000"/>
                    </a:schemeClr>
                  </a:solidFill>
                </a:rPr>
                <a:t>Shakespeare’s work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1" name="Lute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00170">
              <a:off x="5886293" y="828892"/>
              <a:ext cx="2103497" cy="22298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3"/>
          <p:cNvGrpSpPr/>
          <p:nvPr/>
        </p:nvGrpSpPr>
        <p:grpSpPr>
          <a:xfrm>
            <a:off x="177421" y="3854313"/>
            <a:ext cx="3561724" cy="2219028"/>
            <a:chOff x="177421" y="3854313"/>
            <a:chExt cx="3561724" cy="2219028"/>
          </a:xfrm>
        </p:grpSpPr>
        <p:sp>
          <p:nvSpPr>
            <p:cNvPr id="8" name="Masterpieces"/>
            <p:cNvSpPr txBox="1"/>
            <p:nvPr/>
          </p:nvSpPr>
          <p:spPr>
            <a:xfrm>
              <a:off x="177421" y="5580898"/>
              <a:ext cx="35617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2600" dirty="0" smtClean="0">
                  <a:solidFill>
                    <a:schemeClr val="accent6">
                      <a:lumMod val="50000"/>
                    </a:schemeClr>
                  </a:solidFill>
                </a:rPr>
                <a:t>Masterpieces of writing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2" name="paper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128" y="3854313"/>
              <a:ext cx="1506355" cy="17859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Группа 4"/>
          <p:cNvGrpSpPr/>
          <p:nvPr/>
        </p:nvGrpSpPr>
        <p:grpSpPr>
          <a:xfrm>
            <a:off x="5822390" y="4036808"/>
            <a:ext cx="3044142" cy="2496001"/>
            <a:chOff x="5822390" y="4036808"/>
            <a:chExt cx="3044142" cy="2496001"/>
          </a:xfrm>
        </p:grpSpPr>
        <p:sp>
          <p:nvSpPr>
            <p:cNvPr id="9" name="Info"/>
            <p:cNvSpPr txBox="1"/>
            <p:nvPr/>
          </p:nvSpPr>
          <p:spPr>
            <a:xfrm>
              <a:off x="5822390" y="5640257"/>
              <a:ext cx="304414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2600" dirty="0" smtClean="0">
                  <a:solidFill>
                    <a:schemeClr val="accent6">
                      <a:lumMod val="50000"/>
                    </a:schemeClr>
                  </a:solidFill>
                </a:rPr>
                <a:t>The mystery of his works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3" name="comedy mask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24117">
              <a:off x="6424032" y="4158791"/>
              <a:ext cx="1157647" cy="14398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tragedy mask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05134">
              <a:off x="7622041" y="4036808"/>
              <a:ext cx="1034895" cy="14801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" name="Группа 5"/>
          <p:cNvGrpSpPr/>
          <p:nvPr/>
        </p:nvGrpSpPr>
        <p:grpSpPr>
          <a:xfrm>
            <a:off x="3183659" y="3008714"/>
            <a:ext cx="2670080" cy="2122769"/>
            <a:chOff x="3183659" y="3127497"/>
            <a:chExt cx="2670080" cy="2122769"/>
          </a:xfrm>
        </p:grpSpPr>
        <p:sp>
          <p:nvSpPr>
            <p:cNvPr id="10" name="Info"/>
            <p:cNvSpPr txBox="1"/>
            <p:nvPr/>
          </p:nvSpPr>
          <p:spPr>
            <a:xfrm>
              <a:off x="3873096" y="3127497"/>
              <a:ext cx="12732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2600" dirty="0" smtClean="0">
                  <a:solidFill>
                    <a:schemeClr val="accent6">
                      <a:lumMod val="50000"/>
                    </a:schemeClr>
                  </a:solidFill>
                </a:rPr>
                <a:t>Quiz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5" name="Bag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3659" y="3710520"/>
              <a:ext cx="2670080" cy="1539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5070510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4</a:t>
            </a:fld>
            <a:endParaRPr lang="ru-RU"/>
          </a:p>
        </p:txBody>
      </p:sp>
      <p:pic>
        <p:nvPicPr>
          <p:cNvPr id="6" name="chest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1" y="4467069"/>
            <a:ext cx="3740347" cy="2156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Cov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32" y="4467069"/>
            <a:ext cx="3866210" cy="373735"/>
          </a:xfrm>
          <a:prstGeom prst="rect">
            <a:avLst/>
          </a:prstGeom>
        </p:spPr>
      </p:pic>
      <p:sp>
        <p:nvSpPr>
          <p:cNvPr id="7" name="Q.1"/>
          <p:cNvSpPr/>
          <p:nvPr/>
        </p:nvSpPr>
        <p:spPr>
          <a:xfrm>
            <a:off x="324712" y="240685"/>
            <a:ext cx="3245914" cy="3196321"/>
          </a:xfrm>
          <a:prstGeom prst="wedgeRoundRectCallout">
            <a:avLst>
              <a:gd name="adj1" fmla="val -24886"/>
              <a:gd name="adj2" fmla="val 77694"/>
              <a:gd name="adj3" fmla="val 16667"/>
            </a:avLst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Question 1.</a:t>
            </a:r>
          </a:p>
          <a:p>
            <a:pPr algn="ctr"/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When and where was William Shakespeare born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</a:rPr>
              <a:t> Де і коли народився?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."/>
          <p:cNvSpPr/>
          <p:nvPr/>
        </p:nvSpPr>
        <p:spPr>
          <a:xfrm>
            <a:off x="4002374" y="1304144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In 1558, London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B."/>
          <p:cNvSpPr/>
          <p:nvPr/>
        </p:nvSpPr>
        <p:spPr>
          <a:xfrm>
            <a:off x="4002374" y="2700940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1561, Swansea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."/>
          <p:cNvSpPr/>
          <p:nvPr/>
        </p:nvSpPr>
        <p:spPr>
          <a:xfrm>
            <a:off x="4002374" y="4097736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In 1564, Stratford-on-Avon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ke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80738">
            <a:off x="4476328" y="5903220"/>
            <a:ext cx="1687507" cy="6412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Стрелка">
            <a:hlinkClick r:id="rId7" action="ppaction://hlinksldjump"/>
          </p:cNvPr>
          <p:cNvSpPr/>
          <p:nvPr/>
        </p:nvSpPr>
        <p:spPr>
          <a:xfrm>
            <a:off x="7595843" y="5641753"/>
            <a:ext cx="1333094" cy="627352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</a:t>
            </a:r>
            <a:endParaRPr lang="ru-RU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rattl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2815">
            <a:off x="1746935" y="3958434"/>
            <a:ext cx="1293226" cy="9381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9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5</a:t>
            </a:fld>
            <a:endParaRPr lang="ru-RU"/>
          </a:p>
        </p:txBody>
      </p:sp>
      <p:pic>
        <p:nvPicPr>
          <p:cNvPr id="6" name="Ba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1" y="4467069"/>
            <a:ext cx="3740347" cy="2156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Cov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32" y="4467069"/>
            <a:ext cx="3866210" cy="373735"/>
          </a:xfrm>
          <a:prstGeom prst="rect">
            <a:avLst/>
          </a:prstGeom>
        </p:spPr>
      </p:pic>
      <p:sp>
        <p:nvSpPr>
          <p:cNvPr id="7" name="Q.2"/>
          <p:cNvSpPr/>
          <p:nvPr/>
        </p:nvSpPr>
        <p:spPr>
          <a:xfrm>
            <a:off x="324712" y="240685"/>
            <a:ext cx="3245914" cy="3196321"/>
          </a:xfrm>
          <a:prstGeom prst="wedgeRoundRectCallout">
            <a:avLst>
              <a:gd name="adj1" fmla="val -24886"/>
              <a:gd name="adj2" fmla="val 77694"/>
              <a:gd name="adj3" fmla="val 16667"/>
            </a:avLst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Question 2.</a:t>
            </a:r>
          </a:p>
          <a:p>
            <a:pPr algn="ctr"/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What monarch reigned in Shakespeare’s time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</a:rPr>
              <a:t> Хто правив в часи Шекспіра?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."/>
          <p:cNvSpPr/>
          <p:nvPr/>
        </p:nvSpPr>
        <p:spPr>
          <a:xfrm>
            <a:off x="4002374" y="1304144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Henry VIII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B."/>
          <p:cNvSpPr/>
          <p:nvPr/>
        </p:nvSpPr>
        <p:spPr>
          <a:xfrm>
            <a:off x="4002374" y="2700940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Elizabeth I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."/>
          <p:cNvSpPr/>
          <p:nvPr/>
        </p:nvSpPr>
        <p:spPr>
          <a:xfrm>
            <a:off x="4002374" y="4097736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Charles II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ke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80738">
            <a:off x="4476328" y="5903220"/>
            <a:ext cx="1687507" cy="6412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Стрелка">
            <a:hlinkClick r:id="rId7" action="ppaction://hlinksldjump"/>
          </p:cNvPr>
          <p:cNvSpPr/>
          <p:nvPr/>
        </p:nvSpPr>
        <p:spPr>
          <a:xfrm>
            <a:off x="7595843" y="5641753"/>
            <a:ext cx="1333094" cy="627352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</a:t>
            </a:r>
            <a:endParaRPr lang="ru-RU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crow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131" y="3139291"/>
            <a:ext cx="1279214" cy="1535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21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6</a:t>
            </a:fld>
            <a:endParaRPr lang="ru-RU"/>
          </a:p>
        </p:txBody>
      </p:sp>
      <p:pic>
        <p:nvPicPr>
          <p:cNvPr id="6" name="Ba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1" y="4467069"/>
            <a:ext cx="3740347" cy="2156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Cov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32" y="4467069"/>
            <a:ext cx="3866210" cy="373735"/>
          </a:xfrm>
          <a:prstGeom prst="rect">
            <a:avLst/>
          </a:prstGeom>
        </p:spPr>
      </p:pic>
      <p:sp>
        <p:nvSpPr>
          <p:cNvPr id="7" name="Q.3"/>
          <p:cNvSpPr/>
          <p:nvPr/>
        </p:nvSpPr>
        <p:spPr>
          <a:xfrm>
            <a:off x="324712" y="240685"/>
            <a:ext cx="3245914" cy="3196321"/>
          </a:xfrm>
          <a:prstGeom prst="wedgeRoundRectCallout">
            <a:avLst>
              <a:gd name="adj1" fmla="val -24886"/>
              <a:gd name="adj2" fmla="val 77694"/>
              <a:gd name="adj3" fmla="val 16667"/>
            </a:avLst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Question 3.</a:t>
            </a:r>
          </a:p>
          <a:p>
            <a:pPr algn="ctr"/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Which theatre did William Shakespeare act in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</a:rPr>
              <a:t> В якому грав Шекспір?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."/>
          <p:cNvSpPr/>
          <p:nvPr/>
        </p:nvSpPr>
        <p:spPr>
          <a:xfrm>
            <a:off x="4002374" y="4097736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Globe Theatre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B."/>
          <p:cNvSpPr/>
          <p:nvPr/>
        </p:nvSpPr>
        <p:spPr>
          <a:xfrm>
            <a:off x="4002374" y="2700940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Covent Garden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."/>
          <p:cNvSpPr/>
          <p:nvPr/>
        </p:nvSpPr>
        <p:spPr>
          <a:xfrm>
            <a:off x="4002374" y="1304144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La Scala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ke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80738">
            <a:off x="4476328" y="5903220"/>
            <a:ext cx="1687507" cy="6412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Стрелка">
            <a:hlinkClick r:id="rId7" action="ppaction://hlinksldjump"/>
          </p:cNvPr>
          <p:cNvSpPr/>
          <p:nvPr/>
        </p:nvSpPr>
        <p:spPr>
          <a:xfrm>
            <a:off x="7595843" y="5641753"/>
            <a:ext cx="1333094" cy="627352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</a:t>
            </a:r>
            <a:endParaRPr lang="ru-RU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lute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30300">
            <a:off x="2074544" y="3525155"/>
            <a:ext cx="1639706" cy="17382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5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7</a:t>
            </a:fld>
            <a:endParaRPr lang="ru-RU"/>
          </a:p>
        </p:txBody>
      </p:sp>
      <p:pic>
        <p:nvPicPr>
          <p:cNvPr id="6" name="chest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1" y="4467069"/>
            <a:ext cx="3740347" cy="2156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Cov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32" y="4467069"/>
            <a:ext cx="3866210" cy="373735"/>
          </a:xfrm>
          <a:prstGeom prst="rect">
            <a:avLst/>
          </a:prstGeom>
        </p:spPr>
      </p:pic>
      <p:sp>
        <p:nvSpPr>
          <p:cNvPr id="7" name="Q.4"/>
          <p:cNvSpPr/>
          <p:nvPr/>
        </p:nvSpPr>
        <p:spPr>
          <a:xfrm>
            <a:off x="324712" y="240685"/>
            <a:ext cx="3245914" cy="3196321"/>
          </a:xfrm>
          <a:prstGeom prst="wedgeRoundRectCallout">
            <a:avLst>
              <a:gd name="adj1" fmla="val -24886"/>
              <a:gd name="adj2" fmla="val 77694"/>
              <a:gd name="adj3" fmla="val 16667"/>
            </a:avLst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Question 4.</a:t>
            </a:r>
          </a:p>
          <a:p>
            <a:pPr algn="ctr"/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Which play is not a comedy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</a:rPr>
              <a:t> Яка з цих п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sz="2600" dirty="0" err="1" smtClean="0">
                <a:solidFill>
                  <a:schemeClr val="accent6">
                    <a:lumMod val="50000"/>
                  </a:schemeClr>
                </a:solidFill>
              </a:rPr>
              <a:t>єс</a:t>
            </a: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</a:rPr>
              <a:t> не є комедією?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."/>
          <p:cNvSpPr/>
          <p:nvPr/>
        </p:nvSpPr>
        <p:spPr>
          <a:xfrm>
            <a:off x="4002374" y="1304144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The Merchant of Venice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B."/>
          <p:cNvSpPr/>
          <p:nvPr/>
        </p:nvSpPr>
        <p:spPr>
          <a:xfrm>
            <a:off x="4002374" y="2700940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Twelfth Night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."/>
          <p:cNvSpPr/>
          <p:nvPr/>
        </p:nvSpPr>
        <p:spPr>
          <a:xfrm>
            <a:off x="4002374" y="4097736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Romeo and Juliet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ke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80738">
            <a:off x="4476328" y="5903220"/>
            <a:ext cx="1687507" cy="6412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Стрелка">
            <a:hlinkClick r:id="rId7" action="ppaction://hlinksldjump"/>
          </p:cNvPr>
          <p:cNvSpPr/>
          <p:nvPr/>
        </p:nvSpPr>
        <p:spPr>
          <a:xfrm>
            <a:off x="7595843" y="5641753"/>
            <a:ext cx="1333094" cy="627352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</a:t>
            </a:r>
            <a:endParaRPr lang="ru-RU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mask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78701">
            <a:off x="2176919" y="3825653"/>
            <a:ext cx="451672" cy="13035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7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8</a:t>
            </a:fld>
            <a:endParaRPr lang="ru-RU"/>
          </a:p>
        </p:txBody>
      </p:sp>
      <p:pic>
        <p:nvPicPr>
          <p:cNvPr id="6" name="chest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1" y="4467069"/>
            <a:ext cx="3740347" cy="2156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Cov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32" y="4467069"/>
            <a:ext cx="3866210" cy="373735"/>
          </a:xfrm>
          <a:prstGeom prst="rect">
            <a:avLst/>
          </a:prstGeom>
        </p:spPr>
      </p:pic>
      <p:sp>
        <p:nvSpPr>
          <p:cNvPr id="7" name="Q.5"/>
          <p:cNvSpPr/>
          <p:nvPr/>
        </p:nvSpPr>
        <p:spPr>
          <a:xfrm>
            <a:off x="324712" y="240685"/>
            <a:ext cx="3245914" cy="3196321"/>
          </a:xfrm>
          <a:prstGeom prst="wedgeRoundRectCallout">
            <a:avLst>
              <a:gd name="adj1" fmla="val -24886"/>
              <a:gd name="adj2" fmla="val 77694"/>
              <a:gd name="adj3" fmla="val 16667"/>
            </a:avLst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Question 5.</a:t>
            </a:r>
          </a:p>
          <a:p>
            <a:pPr algn="ctr"/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When and where did William Shakespeare die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</a:rPr>
              <a:t> Коли і де помер </a:t>
            </a:r>
            <a:r>
              <a:rPr lang="uk-UA" sz="2600" dirty="0" err="1" smtClean="0">
                <a:solidFill>
                  <a:schemeClr val="accent6">
                    <a:lumMod val="50000"/>
                  </a:schemeClr>
                </a:solidFill>
              </a:rPr>
              <a:t>Шексір</a:t>
            </a:r>
            <a:r>
              <a:rPr lang="uk-UA" sz="2600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."/>
          <p:cNvSpPr/>
          <p:nvPr/>
        </p:nvSpPr>
        <p:spPr>
          <a:xfrm>
            <a:off x="4002374" y="4097736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1614, Southampton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B."/>
          <p:cNvSpPr/>
          <p:nvPr/>
        </p:nvSpPr>
        <p:spPr>
          <a:xfrm>
            <a:off x="4002374" y="2700940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1613, London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."/>
          <p:cNvSpPr/>
          <p:nvPr/>
        </p:nvSpPr>
        <p:spPr>
          <a:xfrm>
            <a:off x="4002374" y="1304144"/>
            <a:ext cx="4981606" cy="10193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1616, Stratford-on-Avon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ke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80738">
            <a:off x="4476328" y="5903220"/>
            <a:ext cx="1687507" cy="6412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Стрелка">
            <a:hlinkClick r:id="rId7" action="ppaction://hlinksldjump"/>
          </p:cNvPr>
          <p:cNvSpPr/>
          <p:nvPr/>
        </p:nvSpPr>
        <p:spPr>
          <a:xfrm>
            <a:off x="7194884" y="5641753"/>
            <a:ext cx="1734053" cy="627352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Epilogue</a:t>
            </a:r>
            <a:endParaRPr lang="ru-RU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ha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7040">
            <a:off x="1663691" y="3636410"/>
            <a:ext cx="1307040" cy="12181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9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7D7C-C6DC-4C4E-BAC7-D5BD2790B283}" type="slidenum">
              <a:rPr lang="ru-RU" smtClean="0"/>
              <a:t>9</a:t>
            </a:fld>
            <a:endParaRPr lang="ru-RU"/>
          </a:p>
        </p:txBody>
      </p:sp>
      <p:sp>
        <p:nvSpPr>
          <p:cNvPr id="4" name="свиток"/>
          <p:cNvSpPr/>
          <p:nvPr/>
        </p:nvSpPr>
        <p:spPr>
          <a:xfrm>
            <a:off x="33748" y="231494"/>
            <a:ext cx="8983980" cy="6249315"/>
          </a:xfrm>
          <a:prstGeom prst="verticalScroll">
            <a:avLst/>
          </a:prstGeom>
          <a:solidFill>
            <a:schemeClr val="accent5">
              <a:lumMod val="20000"/>
              <a:lumOff val="80000"/>
              <a:alpha val="36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onnet"/>
          <p:cNvSpPr/>
          <p:nvPr/>
        </p:nvSpPr>
        <p:spPr>
          <a:xfrm>
            <a:off x="850043" y="1168231"/>
            <a:ext cx="7330191" cy="2232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Sonnet 54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how much more doth beauty beauteous seem</a:t>
            </a:r>
            <a:endParaRPr lang="ru-RU" sz="26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 that sweet ornament which truth doth give!</a:t>
            </a:r>
            <a:endParaRPr lang="ru-RU" sz="26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rose looks fair, but fairer we it deem</a:t>
            </a:r>
            <a:endParaRPr lang="ru-RU" sz="26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that sweet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odour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which doth in it live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ranslation"/>
          <p:cNvSpPr/>
          <p:nvPr/>
        </p:nvSpPr>
        <p:spPr>
          <a:xfrm>
            <a:off x="850044" y="3963255"/>
            <a:ext cx="7330191" cy="481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6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"/>
          <p:cNvGrpSpPr/>
          <p:nvPr/>
        </p:nvGrpSpPr>
        <p:grpSpPr>
          <a:xfrm>
            <a:off x="7222552" y="3884316"/>
            <a:ext cx="1349990" cy="2596493"/>
            <a:chOff x="7345132" y="3854336"/>
            <a:chExt cx="1349990" cy="2596493"/>
          </a:xfrm>
        </p:grpSpPr>
        <p:pic>
          <p:nvPicPr>
            <p:cNvPr id="7" name="Vas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0059" y="4546067"/>
              <a:ext cx="952381" cy="1904762"/>
            </a:xfrm>
            <a:prstGeom prst="rect">
              <a:avLst/>
            </a:prstGeom>
          </p:spPr>
        </p:pic>
        <p:pic>
          <p:nvPicPr>
            <p:cNvPr id="13" name="rose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94462">
              <a:off x="7793565" y="3854336"/>
              <a:ext cx="762002" cy="512065"/>
            </a:xfrm>
            <a:prstGeom prst="rect">
              <a:avLst/>
            </a:prstGeom>
          </p:spPr>
        </p:pic>
        <p:pic>
          <p:nvPicPr>
            <p:cNvPr id="12" name="rose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5132" y="3961677"/>
              <a:ext cx="762002" cy="512065"/>
            </a:xfrm>
            <a:prstGeom prst="rect">
              <a:avLst/>
            </a:prstGeom>
          </p:spPr>
        </p:pic>
        <p:pic>
          <p:nvPicPr>
            <p:cNvPr id="11" name="rose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461546">
              <a:off x="8058089" y="4277462"/>
              <a:ext cx="762002" cy="512065"/>
            </a:xfrm>
            <a:prstGeom prst="rect">
              <a:avLst/>
            </a:prstGeom>
          </p:spPr>
        </p:pic>
        <p:pic>
          <p:nvPicPr>
            <p:cNvPr id="10" name="rose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764084">
              <a:off x="7227487" y="4378915"/>
              <a:ext cx="762002" cy="512065"/>
            </a:xfrm>
            <a:prstGeom prst="rect">
              <a:avLst/>
            </a:prstGeom>
          </p:spPr>
        </p:pic>
        <p:pic>
          <p:nvPicPr>
            <p:cNvPr id="8" name="rose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1557" y="4375101"/>
              <a:ext cx="760715" cy="511200"/>
            </a:xfrm>
            <a:prstGeom prst="rect">
              <a:avLst/>
            </a:prstGeom>
          </p:spPr>
        </p:pic>
      </p:grpSp>
      <p:pic>
        <p:nvPicPr>
          <p:cNvPr id="2" name="Tit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021" y="231494"/>
            <a:ext cx="2773451" cy="859465"/>
          </a:xfrm>
          <a:prstGeom prst="rect">
            <a:avLst/>
          </a:prstGeom>
        </p:spPr>
      </p:pic>
      <p:pic>
        <p:nvPicPr>
          <p:cNvPr id="9" name="signatur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88" y="3427210"/>
            <a:ext cx="3218422" cy="4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Healthy Die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7B4900"/>
      </a:hlink>
      <a:folHlink>
        <a:srgbClr val="B2B2B2"/>
      </a:folHlink>
    </a:clrScheme>
    <a:fontScheme name="Shakespeare">
      <a:majorFont>
        <a:latin typeface="Cambri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5831</TotalTime>
  <Words>980</Words>
  <Application>Microsoft Office PowerPoint</Application>
  <PresentationFormat>Экран (4:3)</PresentationFormat>
  <Paragraphs>175</Paragraphs>
  <Slides>12</Slides>
  <Notes>0</Notes>
  <HiddenSlides>3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</dc:title>
  <dc:subject>Art&amp;Literature</dc:subject>
  <dc:creator>LobanovaE.A.</dc:creator>
  <cp:keywords>shakespeare, literature, england</cp:keywords>
  <cp:lastModifiedBy>One</cp:lastModifiedBy>
  <cp:revision>37</cp:revision>
  <dcterms:created xsi:type="dcterms:W3CDTF">2015-06-08T10:35:05Z</dcterms:created>
  <dcterms:modified xsi:type="dcterms:W3CDTF">2018-01-18T06:49:24Z</dcterms:modified>
</cp:coreProperties>
</file>