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74" r:id="rId3"/>
    <p:sldId id="273" r:id="rId4"/>
    <p:sldId id="264" r:id="rId5"/>
    <p:sldId id="266" r:id="rId6"/>
    <p:sldId id="27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410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141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43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908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449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465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4934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451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47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24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60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802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383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2263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831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805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646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F8C34C4-FB4F-4119-B098-EBFF9FE25185}" type="datetimeFigureOut">
              <a:rPr lang="ru-RU" smtClean="0"/>
              <a:t>04.04.2021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1DA93FC-CB26-4D20-B414-1073AD4B7B9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65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C94583-8F6A-408E-8EF3-710C59328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050878"/>
            <a:ext cx="8825658" cy="861421"/>
          </a:xfrm>
        </p:spPr>
        <p:txBody>
          <a:bodyPr/>
          <a:lstStyle/>
          <a:p>
            <a:pPr algn="ctr"/>
            <a:r>
              <a:rPr lang="uk-UA" dirty="0">
                <a:latin typeface="Arial Black" panose="020B0A04020102020204" pitchFamily="34" charset="0"/>
              </a:rPr>
              <a:t>ПОРТФОЛІО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A90C18-1009-40E7-A0A4-6FBA21C67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2238233"/>
            <a:ext cx="8958036" cy="3400567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rgbClr val="FFFF00"/>
                </a:solidFill>
                <a:latin typeface="Arial Black" panose="020B0A04020102020204" pitchFamily="34" charset="0"/>
              </a:rPr>
              <a:t>Вчителя історії та правознавства </a:t>
            </a:r>
            <a:r>
              <a:rPr lang="uk-UA" sz="2400" dirty="0" err="1">
                <a:solidFill>
                  <a:srgbClr val="00B0F0"/>
                </a:solidFill>
                <a:latin typeface="Arial Black" panose="020B0A04020102020204" pitchFamily="34" charset="0"/>
              </a:rPr>
              <a:t>Дерев’янського</a:t>
            </a:r>
            <a:r>
              <a:rPr lang="uk-UA" sz="2400" dirty="0">
                <a:solidFill>
                  <a:srgbClr val="00B0F0"/>
                </a:solidFill>
                <a:latin typeface="Arial Black" panose="020B0A04020102020204" pitchFamily="34" charset="0"/>
              </a:rPr>
              <a:t> ліцею</a:t>
            </a:r>
          </a:p>
          <a:p>
            <a:pPr algn="ctr"/>
            <a:r>
              <a:rPr lang="uk-UA" sz="2400" dirty="0">
                <a:solidFill>
                  <a:srgbClr val="92D050"/>
                </a:solidFill>
                <a:latin typeface="Arial Black" panose="020B0A04020102020204" pitchFamily="34" charset="0"/>
              </a:rPr>
              <a:t>Кравчук </a:t>
            </a:r>
            <a:r>
              <a:rPr lang="uk-UA" sz="2400" dirty="0" err="1">
                <a:solidFill>
                  <a:srgbClr val="92D050"/>
                </a:solidFill>
                <a:latin typeface="Arial Black" panose="020B0A04020102020204" pitchFamily="34" charset="0"/>
              </a:rPr>
              <a:t>галини</a:t>
            </a:r>
            <a:r>
              <a:rPr lang="uk-UA" sz="2400" dirty="0">
                <a:solidFill>
                  <a:srgbClr val="92D050"/>
                </a:solidFill>
                <a:latin typeface="Arial Black" panose="020B0A04020102020204" pitchFamily="34" charset="0"/>
              </a:rPr>
              <a:t> </a:t>
            </a:r>
            <a:r>
              <a:rPr lang="uk-UA" sz="2400" dirty="0" err="1">
                <a:solidFill>
                  <a:srgbClr val="92D050"/>
                </a:solidFill>
                <a:latin typeface="Arial Black" panose="020B0A04020102020204" pitchFamily="34" charset="0"/>
              </a:rPr>
              <a:t>володимирівни</a:t>
            </a:r>
            <a:endParaRPr lang="ru-RU" sz="2400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519650-F5C2-4E9E-830D-56AB8FFFD9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31" y="3770074"/>
            <a:ext cx="4549254" cy="219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42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74B2E7-5DD8-4D2F-B1E6-028108B93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608" cy="68580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34E52D9F-1789-47BF-A095-070CC9426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2006" y="1842448"/>
            <a:ext cx="7970293" cy="4177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ДАТА НАРОДЖЕННЯ: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3 ЛЮТОГО 1994 РОКУ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ПОСАДА: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ВЧИТЕЛЬ ІСТОРІЇ ТА ПРАВОЗНАВСТВА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ПЕДАГОГІЧНИЙ СТАЖ: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4 РОКИ</a:t>
            </a:r>
          </a:p>
          <a:p>
            <a:pPr marL="0" indent="0" algn="ctr">
              <a:buNone/>
            </a:pPr>
            <a:r>
              <a:rPr lang="uk-UA" sz="2400" b="1" dirty="0">
                <a:solidFill>
                  <a:schemeClr val="tx1"/>
                </a:solidFill>
                <a:latin typeface="Arial Black" panose="020B0A04020102020204" pitchFamily="34" charset="0"/>
              </a:rPr>
              <a:t>КВАЛІФІКАЦІЙНА КАТЕРГОРІЯ: </a:t>
            </a:r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МАГІСТР, ІСТОРИК, ВИКЛАДАЧ</a:t>
            </a:r>
            <a:endParaRPr lang="ru-RU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55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03F33-13C2-4E05-A0B3-403E552A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958754">
            <a:off x="497113" y="609454"/>
            <a:ext cx="5021144" cy="3713934"/>
          </a:xfrm>
        </p:spPr>
        <p:txBody>
          <a:bodyPr/>
          <a:lstStyle/>
          <a:p>
            <a:pPr algn="ctr"/>
            <a:r>
              <a:rPr lang="uk-UA" sz="8000" b="1" dirty="0">
                <a:solidFill>
                  <a:schemeClr val="bg1"/>
                </a:solidFill>
                <a:latin typeface="Arial Black" panose="020B0A04020102020204" pitchFamily="34" charset="0"/>
              </a:rPr>
              <a:t>ОСВІТА</a:t>
            </a:r>
            <a:endParaRPr lang="ru-RU" sz="8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486C5D-CD3C-4225-A708-2DE9DFC86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967" y="4244454"/>
            <a:ext cx="5591033" cy="2074458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Диплом 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магістра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 з 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відзнакою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М17 № 015886 </a:t>
            </a:r>
            <a:r>
              <a:rPr lang="ru-RU" b="1" dirty="0" err="1">
                <a:solidFill>
                  <a:schemeClr val="bg1"/>
                </a:solidFill>
                <a:latin typeface="Arial Black" panose="020B0A04020102020204" pitchFamily="34" charset="0"/>
              </a:rPr>
              <a:t>від</a:t>
            </a:r>
            <a:r>
              <a:rPr lang="ru-RU" b="1" dirty="0">
                <a:solidFill>
                  <a:schemeClr val="bg1"/>
                </a:solidFill>
                <a:latin typeface="Arial Black" panose="020B0A04020102020204" pitchFamily="34" charset="0"/>
              </a:rPr>
              <a:t> 30.01.2017 року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192415-2457-4DEE-A38A-19693258B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529" y="431631"/>
            <a:ext cx="3340759" cy="58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6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34921B8-3340-470B-8A00-F5AA346C58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13" y="2212454"/>
            <a:ext cx="3033784" cy="404504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819515-073E-4D3C-BB6C-CE5FE31D9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600501"/>
            <a:ext cx="8761413" cy="1080131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УРОК ІСТОРІЇ В 5 КЛАСІ</a:t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sz="1400" b="1" dirty="0">
                <a:solidFill>
                  <a:srgbClr val="FFFF00"/>
                </a:solidFill>
              </a:rPr>
              <a:t>ПРАКТИЧНЕ ЗАНЯТТЯ: «ПРО ЩО ГОВОРИТЬ СІМЕЙНИЙ АЛЬБОМ»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CF363B2-10D9-46E1-9007-D657F7F675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04" y="2212454"/>
            <a:ext cx="3137339" cy="4183119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0F9E6A-22E5-4E15-AE12-9A56774F6B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67" y="2013045"/>
            <a:ext cx="3429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72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C963D-B3AA-455C-8E4C-74169139B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31" y="687065"/>
            <a:ext cx="8761413" cy="967640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     УРОК ЗВИТЯГИ </a:t>
            </a:r>
            <a:br>
              <a:rPr lang="uk-UA" b="1" dirty="0">
                <a:solidFill>
                  <a:srgbClr val="FFFF00"/>
                </a:solidFill>
              </a:rPr>
            </a:br>
            <a:r>
              <a:rPr lang="uk-UA" b="1" dirty="0">
                <a:solidFill>
                  <a:srgbClr val="FFFF00"/>
                </a:solidFill>
              </a:rPr>
              <a:t>    </a:t>
            </a:r>
            <a:r>
              <a:rPr lang="uk-UA" sz="1800" b="1" dirty="0">
                <a:solidFill>
                  <a:srgbClr val="FFFF00"/>
                </a:solidFill>
              </a:rPr>
              <a:t>«Зима, що нас змінила»</a:t>
            </a:r>
            <a:endParaRPr lang="ru-RU" sz="1800" b="1" dirty="0">
              <a:solidFill>
                <a:srgbClr val="FFFF00"/>
              </a:solidFill>
            </a:endParaRP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4523882-4985-4852-B370-9C63518DD7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69" y="1829418"/>
            <a:ext cx="6619285" cy="4964464"/>
          </a:xfr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2B78C1DC-AFFD-47BC-A983-8EB80C570D8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149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6931ED-D976-4FBD-A408-5BD747132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66808">
            <a:off x="623326" y="442285"/>
            <a:ext cx="7063378" cy="1242702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FF00"/>
                </a:solidFill>
              </a:rPr>
              <a:t>Підвищення кваліфікації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E998AFA-3EF4-448A-BDA7-4362F1870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363">
            <a:off x="260389" y="1944200"/>
            <a:ext cx="3709591" cy="4900221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AE1D51EB-2699-4C4A-BCFC-CF1FC074F5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1543">
            <a:off x="4052555" y="1162794"/>
            <a:ext cx="7109095" cy="4955840"/>
          </a:xfrm>
        </p:spPr>
      </p:pic>
    </p:spTree>
    <p:extLst>
      <p:ext uri="{BB962C8B-B14F-4D97-AF65-F5344CB8AC3E}">
        <p14:creationId xmlns:p14="http://schemas.microsoft.com/office/powerpoint/2010/main" val="31135685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254</TotalTime>
  <Words>57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Black</vt:lpstr>
      <vt:lpstr>Century Gothic</vt:lpstr>
      <vt:lpstr>Wingdings 3</vt:lpstr>
      <vt:lpstr>Совет директоров</vt:lpstr>
      <vt:lpstr>ПОРТФОЛІО</vt:lpstr>
      <vt:lpstr>Презентация PowerPoint</vt:lpstr>
      <vt:lpstr>ОСВІТА</vt:lpstr>
      <vt:lpstr>УРОК ІСТОРІЇ В 5 КЛАСІ ПРАКТИЧНЕ ЗАНЯТТЯ: «ПРО ЩО ГОВОРИТЬ СІМЕЙНИЙ АЛЬБОМ»</vt:lpstr>
      <vt:lpstr>     УРОК ЗВИТЯГИ      «Зима, що нас змінила»</vt:lpstr>
      <vt:lpstr>Підвищення кваліфікації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Intel</dc:creator>
  <cp:lastModifiedBy>Intel</cp:lastModifiedBy>
  <cp:revision>37</cp:revision>
  <dcterms:created xsi:type="dcterms:W3CDTF">2021-03-23T17:48:19Z</dcterms:created>
  <dcterms:modified xsi:type="dcterms:W3CDTF">2021-04-04T19:05:49Z</dcterms:modified>
</cp:coreProperties>
</file>