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4" r:id="rId3"/>
    <p:sldId id="281" r:id="rId4"/>
    <p:sldId id="283" r:id="rId5"/>
    <p:sldId id="287" r:id="rId6"/>
    <p:sldId id="288" r:id="rId7"/>
    <p:sldId id="289" r:id="rId8"/>
    <p:sldId id="290" r:id="rId9"/>
    <p:sldId id="303" r:id="rId10"/>
    <p:sldId id="293" r:id="rId11"/>
    <p:sldId id="294" r:id="rId12"/>
    <p:sldId id="305" r:id="rId13"/>
    <p:sldId id="295" r:id="rId14"/>
    <p:sldId id="306" r:id="rId15"/>
    <p:sldId id="276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33CC"/>
    <a:srgbClr val="FF5050"/>
    <a:srgbClr val="990099"/>
    <a:srgbClr val="996600"/>
    <a:srgbClr val="996633"/>
    <a:srgbClr val="663300"/>
    <a:srgbClr val="3399FF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972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878FD-97F6-46C9-98B4-82063C6D677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</dgm:pt>
    <dgm:pt modelId="{76A190E0-D5BD-4E43-8A1C-F8659E63962E}">
      <dgm:prSet/>
      <dgm:spPr/>
      <dgm:t>
        <a:bodyPr/>
        <a:lstStyle/>
        <a:p>
          <a:pPr marR="0" algn="ctr" rtl="0"/>
          <a:r>
            <a:rPr lang="uk-UA" b="1" i="0" u="none" strike="noStrike" baseline="0" smtClean="0">
              <a:latin typeface="Arial"/>
            </a:rPr>
            <a:t>Методи </a:t>
          </a:r>
          <a:endParaRPr lang="en-US" b="1" i="0" u="none" strike="noStrike" baseline="0" smtClean="0">
            <a:latin typeface="Arial"/>
          </a:endParaRPr>
        </a:p>
        <a:p>
          <a:pPr marR="0" algn="ctr" rtl="0"/>
          <a:r>
            <a:rPr lang="uk-UA" b="1" i="0" u="none" strike="noStrike" baseline="0" smtClean="0">
              <a:latin typeface="Arial"/>
            </a:rPr>
            <a:t>роботи</a:t>
          </a:r>
          <a:endParaRPr lang="uk-UA" smtClean="0"/>
        </a:p>
      </dgm:t>
    </dgm:pt>
    <dgm:pt modelId="{900DC9FC-51B1-43B3-9655-5E9EFA5C79EA}" type="parTrans" cxnId="{20FFBF9D-E142-4C0B-BF26-A5369AA5F0C2}">
      <dgm:prSet/>
      <dgm:spPr/>
      <dgm:t>
        <a:bodyPr/>
        <a:lstStyle/>
        <a:p>
          <a:endParaRPr lang="uk-UA"/>
        </a:p>
      </dgm:t>
    </dgm:pt>
    <dgm:pt modelId="{E49D1088-F061-4D80-BB58-0765ABB0DB75}" type="sibTrans" cxnId="{20FFBF9D-E142-4C0B-BF26-A5369AA5F0C2}">
      <dgm:prSet/>
      <dgm:spPr/>
      <dgm:t>
        <a:bodyPr/>
        <a:lstStyle/>
        <a:p>
          <a:endParaRPr lang="uk-UA"/>
        </a:p>
      </dgm:t>
    </dgm:pt>
    <dgm:pt modelId="{E7A893C9-2CD4-4C28-B326-FD69960FB311}">
      <dgm:prSet custT="1"/>
      <dgm:spPr/>
      <dgm:t>
        <a:bodyPr/>
        <a:lstStyle/>
        <a:p>
          <a:pPr marR="0" algn="ctr" rtl="0"/>
          <a:endParaRPr lang="uk-UA" sz="1400" b="0" i="0" u="none" strike="noStrike" baseline="0" smtClean="0">
            <a:latin typeface="Arial"/>
          </a:endParaRPr>
        </a:p>
        <a:p>
          <a:pPr marR="0" algn="ctr" rtl="0"/>
          <a:r>
            <a:rPr lang="uk-UA" sz="1400" b="1" i="0" u="none" strike="noStrike" baseline="0" smtClean="0">
              <a:latin typeface="Arial"/>
            </a:rPr>
            <a:t>Інноваційні </a:t>
          </a:r>
        </a:p>
        <a:p>
          <a:pPr marR="0" algn="ctr" rtl="0"/>
          <a:r>
            <a:rPr lang="uk-UA" sz="1400" b="1" i="0" u="none" strike="noStrike" baseline="0" smtClean="0">
              <a:latin typeface="Arial"/>
            </a:rPr>
            <a:t>прийоми</a:t>
          </a:r>
          <a:endParaRPr lang="uk-UA" sz="1400" smtClean="0"/>
        </a:p>
      </dgm:t>
    </dgm:pt>
    <dgm:pt modelId="{AAF08728-1178-4D5F-80DA-9C0C42DC46EE}" type="parTrans" cxnId="{DA2707B8-487A-4183-B834-58A2ED659662}">
      <dgm:prSet/>
      <dgm:spPr/>
      <dgm:t>
        <a:bodyPr/>
        <a:lstStyle/>
        <a:p>
          <a:endParaRPr lang="uk-UA"/>
        </a:p>
      </dgm:t>
    </dgm:pt>
    <dgm:pt modelId="{E5457E8B-35F4-49BD-9817-27122AC4F79C}" type="sibTrans" cxnId="{DA2707B8-487A-4183-B834-58A2ED659662}">
      <dgm:prSet/>
      <dgm:spPr/>
      <dgm:t>
        <a:bodyPr/>
        <a:lstStyle/>
        <a:p>
          <a:endParaRPr lang="uk-UA"/>
        </a:p>
      </dgm:t>
    </dgm:pt>
    <dgm:pt modelId="{43CE6D7C-878E-4885-A6A1-E40048B9E77B}">
      <dgm:prSet custT="1"/>
      <dgm:spPr/>
      <dgm:t>
        <a:bodyPr/>
        <a:lstStyle/>
        <a:p>
          <a:pPr marR="0" algn="ctr" rtl="0"/>
          <a:r>
            <a:rPr lang="uk-UA" sz="1600" b="1" i="0" u="none" strike="noStrike" baseline="0" smtClean="0">
              <a:latin typeface="Arial"/>
            </a:rPr>
            <a:t>Практичні </a:t>
          </a:r>
        </a:p>
        <a:p>
          <a:pPr marR="0" algn="ctr" rtl="0"/>
          <a:r>
            <a:rPr lang="uk-UA" sz="1600" b="1" i="0" u="none" strike="noStrike" baseline="0" smtClean="0">
              <a:latin typeface="Arial"/>
            </a:rPr>
            <a:t>роботи</a:t>
          </a:r>
          <a:endParaRPr lang="en-US" sz="1600" b="1" i="0" u="none" strike="noStrike" baseline="0" smtClean="0">
            <a:latin typeface="Arial"/>
          </a:endParaRPr>
        </a:p>
        <a:p>
          <a:pPr marR="0" algn="ctr" rtl="0"/>
          <a:endParaRPr lang="uk-UA" sz="900" smtClean="0"/>
        </a:p>
      </dgm:t>
    </dgm:pt>
    <dgm:pt modelId="{3FCE09A9-3D96-475D-B059-67ABD04887E9}" type="parTrans" cxnId="{B89F4C8B-791C-4102-835A-B7B54804D485}">
      <dgm:prSet/>
      <dgm:spPr/>
      <dgm:t>
        <a:bodyPr/>
        <a:lstStyle/>
        <a:p>
          <a:endParaRPr lang="uk-UA"/>
        </a:p>
      </dgm:t>
    </dgm:pt>
    <dgm:pt modelId="{0EFEA801-AA0C-451C-968E-136F2ECF925B}" type="sibTrans" cxnId="{B89F4C8B-791C-4102-835A-B7B54804D485}">
      <dgm:prSet/>
      <dgm:spPr/>
      <dgm:t>
        <a:bodyPr/>
        <a:lstStyle/>
        <a:p>
          <a:endParaRPr lang="uk-UA"/>
        </a:p>
      </dgm:t>
    </dgm:pt>
    <dgm:pt modelId="{A9BF030D-6161-45C3-9FD1-949B50C1084C}">
      <dgm:prSet custT="1"/>
      <dgm:spPr/>
      <dgm:t>
        <a:bodyPr/>
        <a:lstStyle/>
        <a:p>
          <a:pPr marR="0" algn="ctr" rtl="0"/>
          <a:r>
            <a:rPr lang="uk-UA" sz="1600" b="1" i="0" u="none" strike="noStrike" baseline="0" smtClean="0">
              <a:latin typeface="Arial"/>
            </a:rPr>
            <a:t>Дидактичний</a:t>
          </a:r>
        </a:p>
        <a:p>
          <a:pPr marR="0" algn="ctr" rtl="0"/>
          <a:r>
            <a:rPr lang="uk-UA" sz="1600" b="1" i="0" u="none" strike="noStrike" baseline="0" smtClean="0">
              <a:latin typeface="Arial"/>
            </a:rPr>
            <a:t> матеріал</a:t>
          </a:r>
          <a:endParaRPr lang="uk-UA" sz="1600" smtClean="0"/>
        </a:p>
      </dgm:t>
    </dgm:pt>
    <dgm:pt modelId="{06635BFF-4F4F-445F-9248-ABD50D00DC4D}" type="parTrans" cxnId="{02E58368-458F-49DB-B2B3-A49CA2F04C94}">
      <dgm:prSet/>
      <dgm:spPr/>
      <dgm:t>
        <a:bodyPr/>
        <a:lstStyle/>
        <a:p>
          <a:endParaRPr lang="uk-UA"/>
        </a:p>
      </dgm:t>
    </dgm:pt>
    <dgm:pt modelId="{2D9D6AE1-4F2D-4028-AFF8-5B873A98D484}" type="sibTrans" cxnId="{02E58368-458F-49DB-B2B3-A49CA2F04C94}">
      <dgm:prSet/>
      <dgm:spPr/>
      <dgm:t>
        <a:bodyPr/>
        <a:lstStyle/>
        <a:p>
          <a:endParaRPr lang="uk-UA"/>
        </a:p>
      </dgm:t>
    </dgm:pt>
    <dgm:pt modelId="{8C9DED67-6FF4-4065-9A1A-FB8A4BDCFA1C}">
      <dgm:prSet custT="1"/>
      <dgm:spPr/>
      <dgm:t>
        <a:bodyPr/>
        <a:lstStyle/>
        <a:p>
          <a:pPr marR="0" algn="ctr" rtl="0"/>
          <a:endParaRPr lang="uk-UA" sz="1600" smtClean="0"/>
        </a:p>
        <a:p>
          <a:pPr marR="0" algn="ctr" rtl="0"/>
          <a:r>
            <a:rPr lang="uk-UA" sz="1400" b="1" smtClean="0"/>
            <a:t>Застосування </a:t>
          </a:r>
        </a:p>
        <a:p>
          <a:pPr marR="0" algn="ctr" rtl="0"/>
          <a:r>
            <a:rPr lang="uk-UA" sz="1600" b="1" smtClean="0"/>
            <a:t>опорно- логічних схем</a:t>
          </a:r>
        </a:p>
      </dgm:t>
    </dgm:pt>
    <dgm:pt modelId="{FD7ACAC0-9952-4E7A-A712-67C76482B87D}" type="parTrans" cxnId="{52CFD6B5-318B-4760-8C5D-CDBBE6561361}">
      <dgm:prSet/>
      <dgm:spPr/>
      <dgm:t>
        <a:bodyPr/>
        <a:lstStyle/>
        <a:p>
          <a:endParaRPr lang="uk-UA"/>
        </a:p>
      </dgm:t>
    </dgm:pt>
    <dgm:pt modelId="{26743621-DBF5-4E5B-B6F6-D872169297FE}" type="sibTrans" cxnId="{52CFD6B5-318B-4760-8C5D-CDBBE6561361}">
      <dgm:prSet/>
      <dgm:spPr/>
      <dgm:t>
        <a:bodyPr/>
        <a:lstStyle/>
        <a:p>
          <a:endParaRPr lang="uk-UA"/>
        </a:p>
      </dgm:t>
    </dgm:pt>
    <dgm:pt modelId="{6956F399-E12B-4B1E-88C5-4D50EF705478}">
      <dgm:prSet custT="1"/>
      <dgm:spPr/>
      <dgm:t>
        <a:bodyPr/>
        <a:lstStyle/>
        <a:p>
          <a:pPr marR="0" algn="ctr" rtl="0"/>
          <a:endParaRPr lang="uk-UA" sz="900" b="0" i="0" u="none" strike="noStrike" baseline="0" smtClean="0">
            <a:latin typeface="Arial"/>
          </a:endParaRPr>
        </a:p>
        <a:p>
          <a:pPr marR="0" algn="ctr" rtl="0"/>
          <a:r>
            <a:rPr lang="uk-UA" sz="1400" b="1" i="0" u="none" strike="noStrike" baseline="0" smtClean="0">
              <a:latin typeface="Arial"/>
            </a:rPr>
            <a:t>Демонстраційний</a:t>
          </a:r>
        </a:p>
        <a:p>
          <a:pPr marR="0" algn="ctr" rtl="0"/>
          <a:r>
            <a:rPr lang="uk-UA" sz="1400" b="1" i="0" u="none" strike="noStrike" baseline="0" smtClean="0">
              <a:latin typeface="Arial"/>
            </a:rPr>
            <a:t> матеріал</a:t>
          </a:r>
          <a:endParaRPr lang="uk-UA" sz="1400" smtClean="0"/>
        </a:p>
      </dgm:t>
    </dgm:pt>
    <dgm:pt modelId="{A0AF44BE-F3E4-4DFF-A54A-DB71475BA078}" type="parTrans" cxnId="{89D01CD2-B6FF-4FEB-9EFE-46F043290C36}">
      <dgm:prSet/>
      <dgm:spPr/>
      <dgm:t>
        <a:bodyPr/>
        <a:lstStyle/>
        <a:p>
          <a:endParaRPr lang="uk-UA"/>
        </a:p>
      </dgm:t>
    </dgm:pt>
    <dgm:pt modelId="{2F86EB49-3F6A-4628-B575-55E872CC9F90}" type="sibTrans" cxnId="{89D01CD2-B6FF-4FEB-9EFE-46F043290C36}">
      <dgm:prSet/>
      <dgm:spPr/>
      <dgm:t>
        <a:bodyPr/>
        <a:lstStyle/>
        <a:p>
          <a:endParaRPr lang="uk-UA"/>
        </a:p>
      </dgm:t>
    </dgm:pt>
    <dgm:pt modelId="{4E3F5AE4-8FD9-44F6-857C-C2F90B3A2466}">
      <dgm:prSet custT="1"/>
      <dgm:spPr/>
      <dgm:t>
        <a:bodyPr/>
        <a:lstStyle/>
        <a:p>
          <a:pPr marR="0" algn="ctr" rtl="0"/>
          <a:r>
            <a:rPr lang="uk-UA" sz="1600" b="1" i="0" u="none" strike="noStrike" baseline="0" smtClean="0">
              <a:latin typeface="Arial"/>
            </a:rPr>
            <a:t>Екскурсії</a:t>
          </a:r>
          <a:endParaRPr lang="uk-UA" sz="1600" smtClean="0"/>
        </a:p>
      </dgm:t>
    </dgm:pt>
    <dgm:pt modelId="{C0097B8F-5790-49D6-BBF8-5425927D82A5}" type="parTrans" cxnId="{D958251B-044B-40A6-8F1F-A6D75E114704}">
      <dgm:prSet/>
      <dgm:spPr/>
      <dgm:t>
        <a:bodyPr/>
        <a:lstStyle/>
        <a:p>
          <a:endParaRPr lang="uk-UA"/>
        </a:p>
      </dgm:t>
    </dgm:pt>
    <dgm:pt modelId="{12FDFDE7-BE3C-408D-8C52-81F4B6DF8188}" type="sibTrans" cxnId="{D958251B-044B-40A6-8F1F-A6D75E114704}">
      <dgm:prSet/>
      <dgm:spPr/>
      <dgm:t>
        <a:bodyPr/>
        <a:lstStyle/>
        <a:p>
          <a:endParaRPr lang="uk-UA"/>
        </a:p>
      </dgm:t>
    </dgm:pt>
    <dgm:pt modelId="{1F0CD26C-5882-41C7-873F-8664F6DA593E}">
      <dgm:prSet custT="1"/>
      <dgm:spPr/>
      <dgm:t>
        <a:bodyPr/>
        <a:lstStyle/>
        <a:p>
          <a:pPr marR="0" algn="ctr" rtl="0"/>
          <a:r>
            <a:rPr lang="uk-UA" sz="1400" b="1" i="0" u="none" strike="noStrike" baseline="0" smtClean="0">
              <a:latin typeface="Arial"/>
            </a:rPr>
            <a:t>Нестандартні</a:t>
          </a:r>
        </a:p>
        <a:p>
          <a:pPr marR="0" algn="ctr" rtl="0"/>
          <a:r>
            <a:rPr lang="uk-UA" sz="1400" b="1" i="0" u="none" strike="noStrike" baseline="0" smtClean="0">
              <a:latin typeface="Arial"/>
            </a:rPr>
            <a:t> уроки</a:t>
          </a:r>
        </a:p>
      </dgm:t>
    </dgm:pt>
    <dgm:pt modelId="{F51E6582-F2BD-40B7-BF8E-CF1338AE75F1}" type="parTrans" cxnId="{CE986818-36C0-4DBA-934E-C3BDA4D4FB99}">
      <dgm:prSet/>
      <dgm:spPr/>
      <dgm:t>
        <a:bodyPr/>
        <a:lstStyle/>
        <a:p>
          <a:endParaRPr lang="uk-UA"/>
        </a:p>
      </dgm:t>
    </dgm:pt>
    <dgm:pt modelId="{758BB119-6102-4294-9FC6-457DDEBAF23C}" type="sibTrans" cxnId="{CE986818-36C0-4DBA-934E-C3BDA4D4FB99}">
      <dgm:prSet/>
      <dgm:spPr/>
      <dgm:t>
        <a:bodyPr/>
        <a:lstStyle/>
        <a:p>
          <a:endParaRPr lang="uk-UA"/>
        </a:p>
      </dgm:t>
    </dgm:pt>
    <dgm:pt modelId="{CFE72A9F-D0D5-43BB-B86F-09327AAC7427}" type="pres">
      <dgm:prSet presAssocID="{25F878FD-97F6-46C9-98B4-82063C6D677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82AEFD-6905-44C6-9404-CD37C1E428C2}" type="pres">
      <dgm:prSet presAssocID="{76A190E0-D5BD-4E43-8A1C-F8659E63962E}" presName="centerShape" presStyleLbl="node0" presStyleIdx="0" presStyleCnt="1"/>
      <dgm:spPr/>
      <dgm:t>
        <a:bodyPr/>
        <a:lstStyle/>
        <a:p>
          <a:endParaRPr lang="uk-UA"/>
        </a:p>
      </dgm:t>
    </dgm:pt>
    <dgm:pt modelId="{4ACECAB9-1348-4329-AE36-CA7B048F44C0}" type="pres">
      <dgm:prSet presAssocID="{AAF08728-1178-4D5F-80DA-9C0C42DC46EE}" presName="Name9" presStyleLbl="parChTrans1D2" presStyleIdx="0" presStyleCnt="7"/>
      <dgm:spPr/>
      <dgm:t>
        <a:bodyPr/>
        <a:lstStyle/>
        <a:p>
          <a:endParaRPr lang="uk-UA"/>
        </a:p>
      </dgm:t>
    </dgm:pt>
    <dgm:pt modelId="{540996B0-470C-4D8C-BB88-2FB7637FE227}" type="pres">
      <dgm:prSet presAssocID="{AAF08728-1178-4D5F-80DA-9C0C42DC46EE}" presName="connTx" presStyleLbl="parChTrans1D2" presStyleIdx="0" presStyleCnt="7"/>
      <dgm:spPr/>
      <dgm:t>
        <a:bodyPr/>
        <a:lstStyle/>
        <a:p>
          <a:endParaRPr lang="uk-UA"/>
        </a:p>
      </dgm:t>
    </dgm:pt>
    <dgm:pt modelId="{4EA98A19-7AD6-4CC6-9BF2-48819A377F71}" type="pres">
      <dgm:prSet presAssocID="{E7A893C9-2CD4-4C28-B326-FD69960FB311}" presName="node" presStyleLbl="node1" presStyleIdx="0" presStyleCnt="7" custRadScaleRad="108855" custRadScaleInc="-133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C67E80-8122-40F9-8E91-96DD40F709C8}" type="pres">
      <dgm:prSet presAssocID="{3FCE09A9-3D96-475D-B059-67ABD04887E9}" presName="Name9" presStyleLbl="parChTrans1D2" presStyleIdx="1" presStyleCnt="7"/>
      <dgm:spPr/>
      <dgm:t>
        <a:bodyPr/>
        <a:lstStyle/>
        <a:p>
          <a:endParaRPr lang="uk-UA"/>
        </a:p>
      </dgm:t>
    </dgm:pt>
    <dgm:pt modelId="{5937C3F0-DEC7-412D-B094-6DB817FC9BA9}" type="pres">
      <dgm:prSet presAssocID="{3FCE09A9-3D96-475D-B059-67ABD04887E9}" presName="connTx" presStyleLbl="parChTrans1D2" presStyleIdx="1" presStyleCnt="7"/>
      <dgm:spPr/>
      <dgm:t>
        <a:bodyPr/>
        <a:lstStyle/>
        <a:p>
          <a:endParaRPr lang="uk-UA"/>
        </a:p>
      </dgm:t>
    </dgm:pt>
    <dgm:pt modelId="{C476586C-D371-47D2-A0DF-090B57BCEF99}" type="pres">
      <dgm:prSet presAssocID="{43CE6D7C-878E-4885-A6A1-E40048B9E77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17961-A534-4713-92CC-AAD16F8963BF}" type="pres">
      <dgm:prSet presAssocID="{06635BFF-4F4F-445F-9248-ABD50D00DC4D}" presName="Name9" presStyleLbl="parChTrans1D2" presStyleIdx="2" presStyleCnt="7"/>
      <dgm:spPr/>
      <dgm:t>
        <a:bodyPr/>
        <a:lstStyle/>
        <a:p>
          <a:endParaRPr lang="uk-UA"/>
        </a:p>
      </dgm:t>
    </dgm:pt>
    <dgm:pt modelId="{65463424-AD49-49BD-8CB8-4999FBA6D42F}" type="pres">
      <dgm:prSet presAssocID="{06635BFF-4F4F-445F-9248-ABD50D00DC4D}" presName="connTx" presStyleLbl="parChTrans1D2" presStyleIdx="2" presStyleCnt="7"/>
      <dgm:spPr/>
      <dgm:t>
        <a:bodyPr/>
        <a:lstStyle/>
        <a:p>
          <a:endParaRPr lang="uk-UA"/>
        </a:p>
      </dgm:t>
    </dgm:pt>
    <dgm:pt modelId="{C75D3406-4288-4E44-938D-B3C7F4394D6A}" type="pres">
      <dgm:prSet presAssocID="{A9BF030D-6161-45C3-9FD1-949B50C1084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617370-8E18-479E-B876-274367D0A9BF}" type="pres">
      <dgm:prSet presAssocID="{FD7ACAC0-9952-4E7A-A712-67C76482B87D}" presName="Name9" presStyleLbl="parChTrans1D2" presStyleIdx="3" presStyleCnt="7"/>
      <dgm:spPr/>
      <dgm:t>
        <a:bodyPr/>
        <a:lstStyle/>
        <a:p>
          <a:endParaRPr lang="uk-UA"/>
        </a:p>
      </dgm:t>
    </dgm:pt>
    <dgm:pt modelId="{CB5A2B1A-FA71-4F92-90FA-71B1EEA38725}" type="pres">
      <dgm:prSet presAssocID="{FD7ACAC0-9952-4E7A-A712-67C76482B87D}" presName="connTx" presStyleLbl="parChTrans1D2" presStyleIdx="3" presStyleCnt="7"/>
      <dgm:spPr/>
      <dgm:t>
        <a:bodyPr/>
        <a:lstStyle/>
        <a:p>
          <a:endParaRPr lang="uk-UA"/>
        </a:p>
      </dgm:t>
    </dgm:pt>
    <dgm:pt modelId="{063C37D1-2E60-460B-AE3D-7545CF219DC1}" type="pres">
      <dgm:prSet presAssocID="{8C9DED67-6FF4-4065-9A1A-FB8A4BDCFA1C}" presName="node" presStyleLbl="node1" presStyleIdx="3" presStyleCnt="7" custScaleX="1069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840BAD-CB45-4D25-B55D-1260F8211E3F}" type="pres">
      <dgm:prSet presAssocID="{A0AF44BE-F3E4-4DFF-A54A-DB71475BA078}" presName="Name9" presStyleLbl="parChTrans1D2" presStyleIdx="4" presStyleCnt="7"/>
      <dgm:spPr/>
      <dgm:t>
        <a:bodyPr/>
        <a:lstStyle/>
        <a:p>
          <a:endParaRPr lang="uk-UA"/>
        </a:p>
      </dgm:t>
    </dgm:pt>
    <dgm:pt modelId="{54092D34-3854-4E04-9070-974A047261BE}" type="pres">
      <dgm:prSet presAssocID="{A0AF44BE-F3E4-4DFF-A54A-DB71475BA078}" presName="connTx" presStyleLbl="parChTrans1D2" presStyleIdx="4" presStyleCnt="7"/>
      <dgm:spPr/>
      <dgm:t>
        <a:bodyPr/>
        <a:lstStyle/>
        <a:p>
          <a:endParaRPr lang="uk-UA"/>
        </a:p>
      </dgm:t>
    </dgm:pt>
    <dgm:pt modelId="{3E831710-850F-41FE-BE55-4572B23767F5}" type="pres">
      <dgm:prSet presAssocID="{6956F399-E12B-4B1E-88C5-4D50EF7054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452E4C-FE5C-4A77-A23A-F67CBB0D14B9}" type="pres">
      <dgm:prSet presAssocID="{C0097B8F-5790-49D6-BBF8-5425927D82A5}" presName="Name9" presStyleLbl="parChTrans1D2" presStyleIdx="5" presStyleCnt="7"/>
      <dgm:spPr/>
      <dgm:t>
        <a:bodyPr/>
        <a:lstStyle/>
        <a:p>
          <a:endParaRPr lang="uk-UA"/>
        </a:p>
      </dgm:t>
    </dgm:pt>
    <dgm:pt modelId="{0ED05455-075B-41DD-8B33-922695771EB0}" type="pres">
      <dgm:prSet presAssocID="{C0097B8F-5790-49D6-BBF8-5425927D82A5}" presName="connTx" presStyleLbl="parChTrans1D2" presStyleIdx="5" presStyleCnt="7"/>
      <dgm:spPr/>
      <dgm:t>
        <a:bodyPr/>
        <a:lstStyle/>
        <a:p>
          <a:endParaRPr lang="uk-UA"/>
        </a:p>
      </dgm:t>
    </dgm:pt>
    <dgm:pt modelId="{98F0EE97-9766-499C-9983-92EDB80B1B2A}" type="pres">
      <dgm:prSet presAssocID="{4E3F5AE4-8FD9-44F6-857C-C2F90B3A2466}" presName="node" presStyleLbl="node1" presStyleIdx="5" presStyleCnt="7" custRadScaleRad="100455" custRadScaleInc="-19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536BDC-2E30-4C86-A570-46F4753073D6}" type="pres">
      <dgm:prSet presAssocID="{F51E6582-F2BD-40B7-BF8E-CF1338AE75F1}" presName="Name9" presStyleLbl="parChTrans1D2" presStyleIdx="6" presStyleCnt="7"/>
      <dgm:spPr/>
      <dgm:t>
        <a:bodyPr/>
        <a:lstStyle/>
        <a:p>
          <a:endParaRPr lang="uk-UA"/>
        </a:p>
      </dgm:t>
    </dgm:pt>
    <dgm:pt modelId="{0824650F-09D0-4FB9-80A3-68CC766CB237}" type="pres">
      <dgm:prSet presAssocID="{F51E6582-F2BD-40B7-BF8E-CF1338AE75F1}" presName="connTx" presStyleLbl="parChTrans1D2" presStyleIdx="6" presStyleCnt="7"/>
      <dgm:spPr/>
      <dgm:t>
        <a:bodyPr/>
        <a:lstStyle/>
        <a:p>
          <a:endParaRPr lang="uk-UA"/>
        </a:p>
      </dgm:t>
    </dgm:pt>
    <dgm:pt modelId="{759F0FB6-C2A4-4D62-88FD-45E76C18F06B}" type="pres">
      <dgm:prSet presAssocID="{1F0CD26C-5882-41C7-873F-8664F6DA593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51C00BD-3C0C-440E-8254-5D51DC9442AB}" type="presOf" srcId="{06635BFF-4F4F-445F-9248-ABD50D00DC4D}" destId="{65463424-AD49-49BD-8CB8-4999FBA6D42F}" srcOrd="1" destOrd="0" presId="urn:microsoft.com/office/officeart/2005/8/layout/radial1"/>
    <dgm:cxn modelId="{4413F0A3-872E-4895-8D84-D44173150657}" type="presOf" srcId="{E7A893C9-2CD4-4C28-B326-FD69960FB311}" destId="{4EA98A19-7AD6-4CC6-9BF2-48819A377F71}" srcOrd="0" destOrd="0" presId="urn:microsoft.com/office/officeart/2005/8/layout/radial1"/>
    <dgm:cxn modelId="{89401BD8-F7B0-4E8C-960A-E8E91E0AFC4C}" type="presOf" srcId="{8C9DED67-6FF4-4065-9A1A-FB8A4BDCFA1C}" destId="{063C37D1-2E60-460B-AE3D-7545CF219DC1}" srcOrd="0" destOrd="0" presId="urn:microsoft.com/office/officeart/2005/8/layout/radial1"/>
    <dgm:cxn modelId="{B89F4C8B-791C-4102-835A-B7B54804D485}" srcId="{76A190E0-D5BD-4E43-8A1C-F8659E63962E}" destId="{43CE6D7C-878E-4885-A6A1-E40048B9E77B}" srcOrd="1" destOrd="0" parTransId="{3FCE09A9-3D96-475D-B059-67ABD04887E9}" sibTransId="{0EFEA801-AA0C-451C-968E-136F2ECF925B}"/>
    <dgm:cxn modelId="{09F8144D-01EC-4FF1-9D8B-5BE85E3634D7}" type="presOf" srcId="{A0AF44BE-F3E4-4DFF-A54A-DB71475BA078}" destId="{54092D34-3854-4E04-9070-974A047261BE}" srcOrd="1" destOrd="0" presId="urn:microsoft.com/office/officeart/2005/8/layout/radial1"/>
    <dgm:cxn modelId="{CE986818-36C0-4DBA-934E-C3BDA4D4FB99}" srcId="{76A190E0-D5BD-4E43-8A1C-F8659E63962E}" destId="{1F0CD26C-5882-41C7-873F-8664F6DA593E}" srcOrd="6" destOrd="0" parTransId="{F51E6582-F2BD-40B7-BF8E-CF1338AE75F1}" sibTransId="{758BB119-6102-4294-9FC6-457DDEBAF23C}"/>
    <dgm:cxn modelId="{97B1989D-AE48-41EB-BDD3-14A83B5642AA}" type="presOf" srcId="{A0AF44BE-F3E4-4DFF-A54A-DB71475BA078}" destId="{A0840BAD-CB45-4D25-B55D-1260F8211E3F}" srcOrd="0" destOrd="0" presId="urn:microsoft.com/office/officeart/2005/8/layout/radial1"/>
    <dgm:cxn modelId="{02E58368-458F-49DB-B2B3-A49CA2F04C94}" srcId="{76A190E0-D5BD-4E43-8A1C-F8659E63962E}" destId="{A9BF030D-6161-45C3-9FD1-949B50C1084C}" srcOrd="2" destOrd="0" parTransId="{06635BFF-4F4F-445F-9248-ABD50D00DC4D}" sibTransId="{2D9D6AE1-4F2D-4028-AFF8-5B873A98D484}"/>
    <dgm:cxn modelId="{EF8E7F03-9A05-4004-9BF7-451C7C286F78}" type="presOf" srcId="{AAF08728-1178-4D5F-80DA-9C0C42DC46EE}" destId="{4ACECAB9-1348-4329-AE36-CA7B048F44C0}" srcOrd="0" destOrd="0" presId="urn:microsoft.com/office/officeart/2005/8/layout/radial1"/>
    <dgm:cxn modelId="{912BE9CA-07A2-4273-9D91-214CF9BDE0B8}" type="presOf" srcId="{06635BFF-4F4F-445F-9248-ABD50D00DC4D}" destId="{D8417961-A534-4713-92CC-AAD16F8963BF}" srcOrd="0" destOrd="0" presId="urn:microsoft.com/office/officeart/2005/8/layout/radial1"/>
    <dgm:cxn modelId="{34F61A2C-8300-45CA-939F-D4EFAB78A7BD}" type="presOf" srcId="{43CE6D7C-878E-4885-A6A1-E40048B9E77B}" destId="{C476586C-D371-47D2-A0DF-090B57BCEF99}" srcOrd="0" destOrd="0" presId="urn:microsoft.com/office/officeart/2005/8/layout/radial1"/>
    <dgm:cxn modelId="{D84D2243-0207-4282-9393-1B95996AF401}" type="presOf" srcId="{C0097B8F-5790-49D6-BBF8-5425927D82A5}" destId="{0ED05455-075B-41DD-8B33-922695771EB0}" srcOrd="1" destOrd="0" presId="urn:microsoft.com/office/officeart/2005/8/layout/radial1"/>
    <dgm:cxn modelId="{56038C4C-A985-4A55-9892-0D33A1796DC7}" type="presOf" srcId="{FD7ACAC0-9952-4E7A-A712-67C76482B87D}" destId="{AF617370-8E18-479E-B876-274367D0A9BF}" srcOrd="0" destOrd="0" presId="urn:microsoft.com/office/officeart/2005/8/layout/radial1"/>
    <dgm:cxn modelId="{7F50CF7C-3CD2-4145-95EA-4BCF805967DC}" type="presOf" srcId="{6956F399-E12B-4B1E-88C5-4D50EF705478}" destId="{3E831710-850F-41FE-BE55-4572B23767F5}" srcOrd="0" destOrd="0" presId="urn:microsoft.com/office/officeart/2005/8/layout/radial1"/>
    <dgm:cxn modelId="{F9E028E2-758B-4710-8DD5-90D7C402AB47}" type="presOf" srcId="{76A190E0-D5BD-4E43-8A1C-F8659E63962E}" destId="{6682AEFD-6905-44C6-9404-CD37C1E428C2}" srcOrd="0" destOrd="0" presId="urn:microsoft.com/office/officeart/2005/8/layout/radial1"/>
    <dgm:cxn modelId="{F27134AB-E86F-46CB-9912-EC0FEF135E12}" type="presOf" srcId="{25F878FD-97F6-46C9-98B4-82063C6D677B}" destId="{CFE72A9F-D0D5-43BB-B86F-09327AAC7427}" srcOrd="0" destOrd="0" presId="urn:microsoft.com/office/officeart/2005/8/layout/radial1"/>
    <dgm:cxn modelId="{3C7C4DF7-B2F8-4714-9D37-9E4C58D6A956}" type="presOf" srcId="{3FCE09A9-3D96-475D-B059-67ABD04887E9}" destId="{5937C3F0-DEC7-412D-B094-6DB817FC9BA9}" srcOrd="1" destOrd="0" presId="urn:microsoft.com/office/officeart/2005/8/layout/radial1"/>
    <dgm:cxn modelId="{89667987-EDAE-4F70-81CE-0E74B5DF4B65}" type="presOf" srcId="{F51E6582-F2BD-40B7-BF8E-CF1338AE75F1}" destId="{DC536BDC-2E30-4C86-A570-46F4753073D6}" srcOrd="0" destOrd="0" presId="urn:microsoft.com/office/officeart/2005/8/layout/radial1"/>
    <dgm:cxn modelId="{835D2509-19A8-446B-B9F6-BB8AF57F60D5}" type="presOf" srcId="{A9BF030D-6161-45C3-9FD1-949B50C1084C}" destId="{C75D3406-4288-4E44-938D-B3C7F4394D6A}" srcOrd="0" destOrd="0" presId="urn:microsoft.com/office/officeart/2005/8/layout/radial1"/>
    <dgm:cxn modelId="{DA2707B8-487A-4183-B834-58A2ED659662}" srcId="{76A190E0-D5BD-4E43-8A1C-F8659E63962E}" destId="{E7A893C9-2CD4-4C28-B326-FD69960FB311}" srcOrd="0" destOrd="0" parTransId="{AAF08728-1178-4D5F-80DA-9C0C42DC46EE}" sibTransId="{E5457E8B-35F4-49BD-9817-27122AC4F79C}"/>
    <dgm:cxn modelId="{45EDDDA6-7486-4AA6-9597-A680137869C5}" type="presOf" srcId="{AAF08728-1178-4D5F-80DA-9C0C42DC46EE}" destId="{540996B0-470C-4D8C-BB88-2FB7637FE227}" srcOrd="1" destOrd="0" presId="urn:microsoft.com/office/officeart/2005/8/layout/radial1"/>
    <dgm:cxn modelId="{D9FD71E3-84A4-4B6C-8E7E-FCB40703C293}" type="presOf" srcId="{4E3F5AE4-8FD9-44F6-857C-C2F90B3A2466}" destId="{98F0EE97-9766-499C-9983-92EDB80B1B2A}" srcOrd="0" destOrd="0" presId="urn:microsoft.com/office/officeart/2005/8/layout/radial1"/>
    <dgm:cxn modelId="{89D01CD2-B6FF-4FEB-9EFE-46F043290C36}" srcId="{76A190E0-D5BD-4E43-8A1C-F8659E63962E}" destId="{6956F399-E12B-4B1E-88C5-4D50EF705478}" srcOrd="4" destOrd="0" parTransId="{A0AF44BE-F3E4-4DFF-A54A-DB71475BA078}" sibTransId="{2F86EB49-3F6A-4628-B575-55E872CC9F90}"/>
    <dgm:cxn modelId="{A328F183-DAD9-423F-BFD1-D56C85EF3BEB}" type="presOf" srcId="{FD7ACAC0-9952-4E7A-A712-67C76482B87D}" destId="{CB5A2B1A-FA71-4F92-90FA-71B1EEA38725}" srcOrd="1" destOrd="0" presId="urn:microsoft.com/office/officeart/2005/8/layout/radial1"/>
    <dgm:cxn modelId="{98E5D7BD-8036-482E-A826-E2852A6DE13C}" type="presOf" srcId="{C0097B8F-5790-49D6-BBF8-5425927D82A5}" destId="{A0452E4C-FE5C-4A77-A23A-F67CBB0D14B9}" srcOrd="0" destOrd="0" presId="urn:microsoft.com/office/officeart/2005/8/layout/radial1"/>
    <dgm:cxn modelId="{5EFDB766-FD46-4F37-9C27-1FB341BFAA73}" type="presOf" srcId="{1F0CD26C-5882-41C7-873F-8664F6DA593E}" destId="{759F0FB6-C2A4-4D62-88FD-45E76C18F06B}" srcOrd="0" destOrd="0" presId="urn:microsoft.com/office/officeart/2005/8/layout/radial1"/>
    <dgm:cxn modelId="{D958251B-044B-40A6-8F1F-A6D75E114704}" srcId="{76A190E0-D5BD-4E43-8A1C-F8659E63962E}" destId="{4E3F5AE4-8FD9-44F6-857C-C2F90B3A2466}" srcOrd="5" destOrd="0" parTransId="{C0097B8F-5790-49D6-BBF8-5425927D82A5}" sibTransId="{12FDFDE7-BE3C-408D-8C52-81F4B6DF8188}"/>
    <dgm:cxn modelId="{FB2F1A01-A6F1-4762-9D4D-AEBD8EB9D07C}" type="presOf" srcId="{F51E6582-F2BD-40B7-BF8E-CF1338AE75F1}" destId="{0824650F-09D0-4FB9-80A3-68CC766CB237}" srcOrd="1" destOrd="0" presId="urn:microsoft.com/office/officeart/2005/8/layout/radial1"/>
    <dgm:cxn modelId="{20FFBF9D-E142-4C0B-BF26-A5369AA5F0C2}" srcId="{25F878FD-97F6-46C9-98B4-82063C6D677B}" destId="{76A190E0-D5BD-4E43-8A1C-F8659E63962E}" srcOrd="0" destOrd="0" parTransId="{900DC9FC-51B1-43B3-9655-5E9EFA5C79EA}" sibTransId="{E49D1088-F061-4D80-BB58-0765ABB0DB75}"/>
    <dgm:cxn modelId="{D2831A4B-7589-45DB-BDEA-B354C0AEF0FE}" type="presOf" srcId="{3FCE09A9-3D96-475D-B059-67ABD04887E9}" destId="{5EC67E80-8122-40F9-8E91-96DD40F709C8}" srcOrd="0" destOrd="0" presId="urn:microsoft.com/office/officeart/2005/8/layout/radial1"/>
    <dgm:cxn modelId="{52CFD6B5-318B-4760-8C5D-CDBBE6561361}" srcId="{76A190E0-D5BD-4E43-8A1C-F8659E63962E}" destId="{8C9DED67-6FF4-4065-9A1A-FB8A4BDCFA1C}" srcOrd="3" destOrd="0" parTransId="{FD7ACAC0-9952-4E7A-A712-67C76482B87D}" sibTransId="{26743621-DBF5-4E5B-B6F6-D872169297FE}"/>
    <dgm:cxn modelId="{C671812D-67ED-4536-A28A-6B0D70610FAA}" type="presParOf" srcId="{CFE72A9F-D0D5-43BB-B86F-09327AAC7427}" destId="{6682AEFD-6905-44C6-9404-CD37C1E428C2}" srcOrd="0" destOrd="0" presId="urn:microsoft.com/office/officeart/2005/8/layout/radial1"/>
    <dgm:cxn modelId="{0F4F4BC4-661C-422A-B9D9-57744A8561C2}" type="presParOf" srcId="{CFE72A9F-D0D5-43BB-B86F-09327AAC7427}" destId="{4ACECAB9-1348-4329-AE36-CA7B048F44C0}" srcOrd="1" destOrd="0" presId="urn:microsoft.com/office/officeart/2005/8/layout/radial1"/>
    <dgm:cxn modelId="{B2749667-384F-4AD3-B607-41FD8B05EA56}" type="presParOf" srcId="{4ACECAB9-1348-4329-AE36-CA7B048F44C0}" destId="{540996B0-470C-4D8C-BB88-2FB7637FE227}" srcOrd="0" destOrd="0" presId="urn:microsoft.com/office/officeart/2005/8/layout/radial1"/>
    <dgm:cxn modelId="{AB0F392A-9B9B-47E5-AF7E-F929D9F1FAFA}" type="presParOf" srcId="{CFE72A9F-D0D5-43BB-B86F-09327AAC7427}" destId="{4EA98A19-7AD6-4CC6-9BF2-48819A377F71}" srcOrd="2" destOrd="0" presId="urn:microsoft.com/office/officeart/2005/8/layout/radial1"/>
    <dgm:cxn modelId="{33D2EFB9-49AF-4296-B1C8-3F4790268BC1}" type="presParOf" srcId="{CFE72A9F-D0D5-43BB-B86F-09327AAC7427}" destId="{5EC67E80-8122-40F9-8E91-96DD40F709C8}" srcOrd="3" destOrd="0" presId="urn:microsoft.com/office/officeart/2005/8/layout/radial1"/>
    <dgm:cxn modelId="{34DBE493-D56F-4B8E-804C-28F11C0950F3}" type="presParOf" srcId="{5EC67E80-8122-40F9-8E91-96DD40F709C8}" destId="{5937C3F0-DEC7-412D-B094-6DB817FC9BA9}" srcOrd="0" destOrd="0" presId="urn:microsoft.com/office/officeart/2005/8/layout/radial1"/>
    <dgm:cxn modelId="{0BDCB3DD-4A00-4B93-86AE-535F9F04C848}" type="presParOf" srcId="{CFE72A9F-D0D5-43BB-B86F-09327AAC7427}" destId="{C476586C-D371-47D2-A0DF-090B57BCEF99}" srcOrd="4" destOrd="0" presId="urn:microsoft.com/office/officeart/2005/8/layout/radial1"/>
    <dgm:cxn modelId="{41DDD84A-6090-4811-8C3F-00A76932E035}" type="presParOf" srcId="{CFE72A9F-D0D5-43BB-B86F-09327AAC7427}" destId="{D8417961-A534-4713-92CC-AAD16F8963BF}" srcOrd="5" destOrd="0" presId="urn:microsoft.com/office/officeart/2005/8/layout/radial1"/>
    <dgm:cxn modelId="{5DC007B2-C1AF-4C0C-BA86-6E16C86E7442}" type="presParOf" srcId="{D8417961-A534-4713-92CC-AAD16F8963BF}" destId="{65463424-AD49-49BD-8CB8-4999FBA6D42F}" srcOrd="0" destOrd="0" presId="urn:microsoft.com/office/officeart/2005/8/layout/radial1"/>
    <dgm:cxn modelId="{7178C2CE-931D-4C68-93DB-0A1C6C00D078}" type="presParOf" srcId="{CFE72A9F-D0D5-43BB-B86F-09327AAC7427}" destId="{C75D3406-4288-4E44-938D-B3C7F4394D6A}" srcOrd="6" destOrd="0" presId="urn:microsoft.com/office/officeart/2005/8/layout/radial1"/>
    <dgm:cxn modelId="{47D8DCBC-13E6-4D33-AF57-6F377235755A}" type="presParOf" srcId="{CFE72A9F-D0D5-43BB-B86F-09327AAC7427}" destId="{AF617370-8E18-479E-B876-274367D0A9BF}" srcOrd="7" destOrd="0" presId="urn:microsoft.com/office/officeart/2005/8/layout/radial1"/>
    <dgm:cxn modelId="{BC71439D-12DC-422B-A4BD-5F59B77E7A07}" type="presParOf" srcId="{AF617370-8E18-479E-B876-274367D0A9BF}" destId="{CB5A2B1A-FA71-4F92-90FA-71B1EEA38725}" srcOrd="0" destOrd="0" presId="urn:microsoft.com/office/officeart/2005/8/layout/radial1"/>
    <dgm:cxn modelId="{84044717-E3D4-4A60-B85C-FE960136BA4C}" type="presParOf" srcId="{CFE72A9F-D0D5-43BB-B86F-09327AAC7427}" destId="{063C37D1-2E60-460B-AE3D-7545CF219DC1}" srcOrd="8" destOrd="0" presId="urn:microsoft.com/office/officeart/2005/8/layout/radial1"/>
    <dgm:cxn modelId="{6D5AFB54-2333-45F7-8E52-7FAD7D76CEFF}" type="presParOf" srcId="{CFE72A9F-D0D5-43BB-B86F-09327AAC7427}" destId="{A0840BAD-CB45-4D25-B55D-1260F8211E3F}" srcOrd="9" destOrd="0" presId="urn:microsoft.com/office/officeart/2005/8/layout/radial1"/>
    <dgm:cxn modelId="{34CCDA9B-72F5-4577-8FEC-907C16686DF3}" type="presParOf" srcId="{A0840BAD-CB45-4D25-B55D-1260F8211E3F}" destId="{54092D34-3854-4E04-9070-974A047261BE}" srcOrd="0" destOrd="0" presId="urn:microsoft.com/office/officeart/2005/8/layout/radial1"/>
    <dgm:cxn modelId="{D9926700-DA52-42A7-B21D-3917BCE46154}" type="presParOf" srcId="{CFE72A9F-D0D5-43BB-B86F-09327AAC7427}" destId="{3E831710-850F-41FE-BE55-4572B23767F5}" srcOrd="10" destOrd="0" presId="urn:microsoft.com/office/officeart/2005/8/layout/radial1"/>
    <dgm:cxn modelId="{731A131E-CBED-4D51-940A-3DAAE8C4185A}" type="presParOf" srcId="{CFE72A9F-D0D5-43BB-B86F-09327AAC7427}" destId="{A0452E4C-FE5C-4A77-A23A-F67CBB0D14B9}" srcOrd="11" destOrd="0" presId="urn:microsoft.com/office/officeart/2005/8/layout/radial1"/>
    <dgm:cxn modelId="{A1E47734-46D9-43EC-8131-01B572D3D5E7}" type="presParOf" srcId="{A0452E4C-FE5C-4A77-A23A-F67CBB0D14B9}" destId="{0ED05455-075B-41DD-8B33-922695771EB0}" srcOrd="0" destOrd="0" presId="urn:microsoft.com/office/officeart/2005/8/layout/radial1"/>
    <dgm:cxn modelId="{AC782BAA-FF88-4C55-B1EA-BE01474B8181}" type="presParOf" srcId="{CFE72A9F-D0D5-43BB-B86F-09327AAC7427}" destId="{98F0EE97-9766-499C-9983-92EDB80B1B2A}" srcOrd="12" destOrd="0" presId="urn:microsoft.com/office/officeart/2005/8/layout/radial1"/>
    <dgm:cxn modelId="{31F46AA9-0BB0-4B31-9B1B-05A8BE8C6046}" type="presParOf" srcId="{CFE72A9F-D0D5-43BB-B86F-09327AAC7427}" destId="{DC536BDC-2E30-4C86-A570-46F4753073D6}" srcOrd="13" destOrd="0" presId="urn:microsoft.com/office/officeart/2005/8/layout/radial1"/>
    <dgm:cxn modelId="{A07F54DA-79F2-4B7F-97AE-113BEE2FDED1}" type="presParOf" srcId="{DC536BDC-2E30-4C86-A570-46F4753073D6}" destId="{0824650F-09D0-4FB9-80A3-68CC766CB237}" srcOrd="0" destOrd="0" presId="urn:microsoft.com/office/officeart/2005/8/layout/radial1"/>
    <dgm:cxn modelId="{B58008EE-DCCA-49CE-ADB0-63CE23EE148E}" type="presParOf" srcId="{CFE72A9F-D0D5-43BB-B86F-09327AAC7427}" destId="{759F0FB6-C2A4-4D62-88FD-45E76C18F06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2AEFD-6905-44C6-9404-CD37C1E428C2}">
      <dsp:nvSpPr>
        <dsp:cNvPr id="0" name=""/>
        <dsp:cNvSpPr/>
      </dsp:nvSpPr>
      <dsp:spPr>
        <a:xfrm>
          <a:off x="2147612" y="2221492"/>
          <a:ext cx="1465495" cy="14654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u="none" strike="noStrike" kern="1200" baseline="0" smtClean="0">
              <a:latin typeface="Arial"/>
            </a:rPr>
            <a:t>Методи </a:t>
          </a:r>
          <a:endParaRPr lang="en-US" sz="2100" b="1" i="0" u="none" strike="noStrike" kern="1200" baseline="0" smtClean="0">
            <a:latin typeface="Arial"/>
          </a:endParaRPr>
        </a:p>
        <a:p>
          <a:pPr marR="0"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u="none" strike="noStrike" kern="1200" baseline="0" smtClean="0">
              <a:latin typeface="Arial"/>
            </a:rPr>
            <a:t>роботи</a:t>
          </a:r>
          <a:endParaRPr lang="uk-UA" sz="2100" kern="1200" smtClean="0"/>
        </a:p>
      </dsp:txBody>
      <dsp:txXfrm>
        <a:off x="2362229" y="2436109"/>
        <a:ext cx="1036261" cy="1036261"/>
      </dsp:txXfrm>
    </dsp:sp>
    <dsp:sp modelId="{4ACECAB9-1348-4329-AE36-CA7B048F44C0}">
      <dsp:nvSpPr>
        <dsp:cNvPr id="0" name=""/>
        <dsp:cNvSpPr/>
      </dsp:nvSpPr>
      <dsp:spPr>
        <a:xfrm rot="15979421">
          <a:off x="2428703" y="1820598"/>
          <a:ext cx="760577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60577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2789977" y="1824479"/>
        <a:ext cx="38028" cy="38028"/>
      </dsp:txXfrm>
    </dsp:sp>
    <dsp:sp modelId="{4EA98A19-7AD6-4CC6-9BF2-48819A377F71}">
      <dsp:nvSpPr>
        <dsp:cNvPr id="0" name=""/>
        <dsp:cNvSpPr/>
      </dsp:nvSpPr>
      <dsp:spPr>
        <a:xfrm>
          <a:off x="2004876" y="0"/>
          <a:ext cx="1465495" cy="14654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0" i="0" u="none" strike="noStrike" kern="1200" baseline="0" smtClean="0">
            <a:latin typeface="Arial"/>
          </a:endParaRP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strike="noStrike" kern="1200" baseline="0" smtClean="0">
              <a:latin typeface="Arial"/>
            </a:rPr>
            <a:t>Інноваційні 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strike="noStrike" kern="1200" baseline="0" smtClean="0">
              <a:latin typeface="Arial"/>
            </a:rPr>
            <a:t>прийоми</a:t>
          </a:r>
          <a:endParaRPr lang="uk-UA" sz="1400" kern="1200" smtClean="0"/>
        </a:p>
      </dsp:txBody>
      <dsp:txXfrm>
        <a:off x="2219493" y="214617"/>
        <a:ext cx="1036261" cy="1036261"/>
      </dsp:txXfrm>
    </dsp:sp>
    <dsp:sp modelId="{5EC67E80-8122-40F9-8E91-96DD40F709C8}">
      <dsp:nvSpPr>
        <dsp:cNvPr id="0" name=""/>
        <dsp:cNvSpPr/>
      </dsp:nvSpPr>
      <dsp:spPr>
        <a:xfrm rot="19285714">
          <a:off x="3373406" y="2246317"/>
          <a:ext cx="73190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31900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721059" y="2250915"/>
        <a:ext cx="36595" cy="36595"/>
      </dsp:txXfrm>
    </dsp:sp>
    <dsp:sp modelId="{C476586C-D371-47D2-A0DF-090B57BCEF99}">
      <dsp:nvSpPr>
        <dsp:cNvPr id="0" name=""/>
        <dsp:cNvSpPr/>
      </dsp:nvSpPr>
      <dsp:spPr>
        <a:xfrm>
          <a:off x="3865605" y="851438"/>
          <a:ext cx="1465495" cy="146549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smtClean="0">
              <a:latin typeface="Arial"/>
            </a:rPr>
            <a:t>Практичні 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smtClean="0">
              <a:latin typeface="Arial"/>
            </a:rPr>
            <a:t>роботи</a:t>
          </a:r>
          <a:endParaRPr lang="en-US" sz="1600" b="1" i="0" u="none" strike="noStrike" kern="1200" baseline="0" smtClean="0">
            <a:latin typeface="Arial"/>
          </a:endParaRP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 smtClean="0"/>
        </a:p>
      </dsp:txBody>
      <dsp:txXfrm>
        <a:off x="4080222" y="1066055"/>
        <a:ext cx="1036261" cy="1036261"/>
      </dsp:txXfrm>
    </dsp:sp>
    <dsp:sp modelId="{D8417961-A534-4713-92CC-AAD16F8963BF}">
      <dsp:nvSpPr>
        <dsp:cNvPr id="0" name=""/>
        <dsp:cNvSpPr/>
      </dsp:nvSpPr>
      <dsp:spPr>
        <a:xfrm rot="771429">
          <a:off x="3585561" y="3175828"/>
          <a:ext cx="73190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31900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933213" y="3180426"/>
        <a:ext cx="36595" cy="36595"/>
      </dsp:txXfrm>
    </dsp:sp>
    <dsp:sp modelId="{C75D3406-4288-4E44-938D-B3C7F4394D6A}">
      <dsp:nvSpPr>
        <dsp:cNvPr id="0" name=""/>
        <dsp:cNvSpPr/>
      </dsp:nvSpPr>
      <dsp:spPr>
        <a:xfrm>
          <a:off x="4289914" y="2710459"/>
          <a:ext cx="1465495" cy="146549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smtClean="0">
              <a:latin typeface="Arial"/>
            </a:rPr>
            <a:t>Дидактичний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smtClean="0">
              <a:latin typeface="Arial"/>
            </a:rPr>
            <a:t> матеріал</a:t>
          </a:r>
          <a:endParaRPr lang="uk-UA" sz="1600" kern="1200" smtClean="0"/>
        </a:p>
      </dsp:txBody>
      <dsp:txXfrm>
        <a:off x="4504531" y="2925076"/>
        <a:ext cx="1036261" cy="1036261"/>
      </dsp:txXfrm>
    </dsp:sp>
    <dsp:sp modelId="{AF617370-8E18-479E-B876-274367D0A9BF}">
      <dsp:nvSpPr>
        <dsp:cNvPr id="0" name=""/>
        <dsp:cNvSpPr/>
      </dsp:nvSpPr>
      <dsp:spPr>
        <a:xfrm rot="3857143">
          <a:off x="2993601" y="3917282"/>
          <a:ext cx="723121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23121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37084" y="3922100"/>
        <a:ext cx="36156" cy="36156"/>
      </dsp:txXfrm>
    </dsp:sp>
    <dsp:sp modelId="{063C37D1-2E60-460B-AE3D-7545CF219DC1}">
      <dsp:nvSpPr>
        <dsp:cNvPr id="0" name=""/>
        <dsp:cNvSpPr/>
      </dsp:nvSpPr>
      <dsp:spPr>
        <a:xfrm>
          <a:off x="3050422" y="4201277"/>
          <a:ext cx="1566702" cy="146549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smtClean="0"/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Застосування 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опорно- логічних схем</a:t>
          </a:r>
        </a:p>
      </dsp:txBody>
      <dsp:txXfrm>
        <a:off x="3279860" y="4415894"/>
        <a:ext cx="1107826" cy="1036261"/>
      </dsp:txXfrm>
    </dsp:sp>
    <dsp:sp modelId="{A0840BAD-CB45-4D25-B55D-1260F8211E3F}">
      <dsp:nvSpPr>
        <dsp:cNvPr id="0" name=""/>
        <dsp:cNvSpPr/>
      </dsp:nvSpPr>
      <dsp:spPr>
        <a:xfrm rot="6942857">
          <a:off x="2037702" y="3921237"/>
          <a:ext cx="73190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31900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2385355" y="3925835"/>
        <a:ext cx="36595" cy="36595"/>
      </dsp:txXfrm>
    </dsp:sp>
    <dsp:sp modelId="{3E831710-850F-41FE-BE55-4572B23767F5}">
      <dsp:nvSpPr>
        <dsp:cNvPr id="0" name=""/>
        <dsp:cNvSpPr/>
      </dsp:nvSpPr>
      <dsp:spPr>
        <a:xfrm>
          <a:off x="1194197" y="4201277"/>
          <a:ext cx="1465495" cy="146549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b="0" i="0" u="none" strike="noStrike" kern="1200" baseline="0" smtClean="0">
            <a:latin typeface="Arial"/>
          </a:endParaRPr>
        </a:p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strike="noStrike" kern="1200" baseline="0" smtClean="0">
              <a:latin typeface="Arial"/>
            </a:rPr>
            <a:t>Демонстраційний</a:t>
          </a:r>
        </a:p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strike="noStrike" kern="1200" baseline="0" smtClean="0">
              <a:latin typeface="Arial"/>
            </a:rPr>
            <a:t> матеріал</a:t>
          </a:r>
          <a:endParaRPr lang="uk-UA" sz="1400" kern="1200" smtClean="0"/>
        </a:p>
      </dsp:txBody>
      <dsp:txXfrm>
        <a:off x="1408814" y="4415894"/>
        <a:ext cx="1036261" cy="1036261"/>
      </dsp:txXfrm>
    </dsp:sp>
    <dsp:sp modelId="{A0452E4C-FE5C-4A77-A23A-F67CBB0D14B9}">
      <dsp:nvSpPr>
        <dsp:cNvPr id="0" name=""/>
        <dsp:cNvSpPr/>
      </dsp:nvSpPr>
      <dsp:spPr>
        <a:xfrm rot="9998129">
          <a:off x="1435606" y="3186458"/>
          <a:ext cx="741894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41894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1788006" y="3190806"/>
        <a:ext cx="37094" cy="37094"/>
      </dsp:txXfrm>
    </dsp:sp>
    <dsp:sp modelId="{98F0EE97-9766-499C-9983-92EDB80B1B2A}">
      <dsp:nvSpPr>
        <dsp:cNvPr id="0" name=""/>
        <dsp:cNvSpPr/>
      </dsp:nvSpPr>
      <dsp:spPr>
        <a:xfrm>
          <a:off x="0" y="2731720"/>
          <a:ext cx="1465495" cy="146549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smtClean="0">
              <a:latin typeface="Arial"/>
            </a:rPr>
            <a:t>Екскурсії</a:t>
          </a:r>
          <a:endParaRPr lang="uk-UA" sz="1600" kern="1200" smtClean="0"/>
        </a:p>
      </dsp:txBody>
      <dsp:txXfrm>
        <a:off x="214617" y="2946337"/>
        <a:ext cx="1036261" cy="1036261"/>
      </dsp:txXfrm>
    </dsp:sp>
    <dsp:sp modelId="{DC536BDC-2E30-4C86-A570-46F4753073D6}">
      <dsp:nvSpPr>
        <dsp:cNvPr id="0" name=""/>
        <dsp:cNvSpPr/>
      </dsp:nvSpPr>
      <dsp:spPr>
        <a:xfrm rot="13114286">
          <a:off x="1655413" y="2246317"/>
          <a:ext cx="73190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731900" y="2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2003065" y="2250915"/>
        <a:ext cx="36595" cy="36595"/>
      </dsp:txXfrm>
    </dsp:sp>
    <dsp:sp modelId="{759F0FB6-C2A4-4D62-88FD-45E76C18F06B}">
      <dsp:nvSpPr>
        <dsp:cNvPr id="0" name=""/>
        <dsp:cNvSpPr/>
      </dsp:nvSpPr>
      <dsp:spPr>
        <a:xfrm>
          <a:off x="429618" y="851438"/>
          <a:ext cx="1465495" cy="146549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strike="noStrike" kern="1200" baseline="0" smtClean="0">
              <a:latin typeface="Arial"/>
            </a:rPr>
            <a:t>Нестандартні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strike="noStrike" kern="1200" baseline="0" smtClean="0">
              <a:latin typeface="Arial"/>
            </a:rPr>
            <a:t> уроки</a:t>
          </a:r>
        </a:p>
      </dsp:txBody>
      <dsp:txXfrm>
        <a:off x="644235" y="1066055"/>
        <a:ext cx="1036261" cy="1036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A447-4904-4094-B5BF-DC83FD1FBD24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D5634-8452-4B5B-B195-3E93057F1BF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7784" y="1484784"/>
            <a:ext cx="54006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ПОРТФОЛІО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вчителя географії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Дерев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янської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загальноосвітньої</a:t>
            </a:r>
          </a:p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школи І-ІІІ ступенів</a:t>
            </a:r>
          </a:p>
          <a:p>
            <a:pPr algn="ctr"/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Чорної  Таїси Володимирівни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cap="none" spc="0" dirty="0" smtClean="0">
                <a:ln w="1905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</a:t>
            </a:r>
            <a:r>
              <a:rPr lang="uk-UA" sz="2800" b="1" cap="none" spc="0" dirty="0" err="1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Зеленюк</a:t>
            </a:r>
            <a:r>
              <a:rPr lang="uk-UA" sz="2800" b="1" cap="none" spc="0" dirty="0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Діана – </a:t>
            </a:r>
          </a:p>
          <a:p>
            <a:pPr algn="ctr"/>
            <a:r>
              <a:rPr lang="uk-UA" sz="2800" b="1" cap="none" spc="0" dirty="0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призер Всеукраїнського конкурсу-</a:t>
            </a:r>
            <a:r>
              <a:rPr lang="uk-UA" sz="2800" b="1" dirty="0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захисту 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науково-дослідницьких робіт МАН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в 2015-2016 </a:t>
            </a:r>
            <a:r>
              <a:rPr lang="uk-UA" sz="2800" b="1" dirty="0" err="1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н.р</a:t>
            </a:r>
            <a:r>
              <a:rPr lang="uk-UA" sz="2800" b="1" dirty="0" smtClean="0">
                <a:ln w="1905"/>
                <a:solidFill>
                  <a:srgbClr val="0033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.</a:t>
            </a:r>
            <a:endParaRPr lang="ru-RU" sz="2800" b="1" cap="none" spc="0" dirty="0">
              <a:ln w="1905"/>
              <a:solidFill>
                <a:srgbClr val="0033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72" y="2292554"/>
            <a:ext cx="4139952" cy="4139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484984"/>
          </a:xfrm>
        </p:spPr>
        <p:txBody>
          <a:bodyPr>
            <a:normAutofit/>
          </a:bodyPr>
          <a:lstStyle/>
          <a:p>
            <a:pPr marL="1798638" lvl="0" indent="-36830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600" b="1" i="1" dirty="0" smtClean="0">
                <a:solidFill>
                  <a:srgbClr val="0033CC"/>
                </a:solidFill>
              </a:rPr>
              <a:t>особистісно-орієнтоване навчання;</a:t>
            </a:r>
            <a:endParaRPr lang="ru-RU" sz="2600" b="1" i="1" dirty="0" smtClean="0">
              <a:solidFill>
                <a:srgbClr val="0033CC"/>
              </a:solidFill>
            </a:endParaRPr>
          </a:p>
          <a:p>
            <a:pPr marL="1798638" lvl="0" indent="-36830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600" b="1" i="1" dirty="0" smtClean="0">
                <a:solidFill>
                  <a:srgbClr val="0033CC"/>
                </a:solidFill>
              </a:rPr>
              <a:t>технології колективної дії; </a:t>
            </a:r>
            <a:endParaRPr lang="ru-RU" sz="2600" b="1" i="1" dirty="0" smtClean="0">
              <a:solidFill>
                <a:srgbClr val="0033CC"/>
              </a:solidFill>
            </a:endParaRPr>
          </a:p>
          <a:p>
            <a:pPr marL="1798638" lvl="0" indent="-36830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600" b="1" i="1" dirty="0" smtClean="0">
                <a:solidFill>
                  <a:srgbClr val="0033CC"/>
                </a:solidFill>
              </a:rPr>
              <a:t>проектні, інтеграційні; </a:t>
            </a:r>
            <a:endParaRPr lang="ru-RU" sz="2600" b="1" i="1" dirty="0" smtClean="0">
              <a:solidFill>
                <a:srgbClr val="0033CC"/>
              </a:solidFill>
            </a:endParaRPr>
          </a:p>
          <a:p>
            <a:pPr marL="1798638" lvl="0" indent="-36830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600" b="1" i="1" dirty="0" smtClean="0">
                <a:solidFill>
                  <a:srgbClr val="0033CC"/>
                </a:solidFill>
              </a:rPr>
              <a:t>інформаційні технології; </a:t>
            </a:r>
            <a:endParaRPr lang="ru-RU" sz="2600" b="1" i="1" dirty="0" smtClean="0">
              <a:solidFill>
                <a:srgbClr val="0033CC"/>
              </a:solidFill>
            </a:endParaRPr>
          </a:p>
          <a:p>
            <a:pPr marL="1798638" lvl="0" indent="-36830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600" b="1" i="1" dirty="0" smtClean="0">
                <a:solidFill>
                  <a:srgbClr val="0033CC"/>
                </a:solidFill>
              </a:rPr>
              <a:t>червоною ниткою дані технології пронизані  інтерактивними методами навчання. </a:t>
            </a:r>
            <a:endParaRPr lang="ru-RU" sz="2600" b="1" i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CC"/>
                </a:solidFill>
                <a:latin typeface="Georgia" pitchFamily="18" charset="0"/>
              </a:rPr>
              <a:t>Використовую на </a:t>
            </a:r>
            <a:r>
              <a:rPr lang="uk-UA" b="1" dirty="0" err="1">
                <a:solidFill>
                  <a:srgbClr val="CC00CC"/>
                </a:solidFill>
                <a:latin typeface="Georgia" pitchFamily="18" charset="0"/>
              </a:rPr>
              <a:t>уроках</a:t>
            </a:r>
            <a:r>
              <a:rPr lang="uk-UA" b="1" dirty="0">
                <a:solidFill>
                  <a:srgbClr val="CC00CC"/>
                </a:solidFill>
                <a:latin typeface="Georgia" pitchFamily="18" charset="0"/>
              </a:rPr>
              <a:t> та в позакласній роботі такі технології: 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7" y="332656"/>
            <a:ext cx="4224469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90918"/>
            <a:ext cx="5172067" cy="387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805" y="54868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CC00CC"/>
                </a:solidFill>
              </a:rPr>
              <a:t>З учнями на Говерлі</a:t>
            </a:r>
            <a:endParaRPr lang="uk-UA" sz="3600" b="1" i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2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C00CC"/>
                </a:solidFill>
                <a:latin typeface="Times New Roman" pitchFamily="18" charset="0"/>
              </a:rPr>
              <a:t>Вивчення історії рідного краю, вшанування ветеранів та учасників війни</a:t>
            </a:r>
            <a:br>
              <a:rPr lang="uk-UA" sz="3200" b="1" dirty="0" smtClean="0">
                <a:solidFill>
                  <a:srgbClr val="CC00CC"/>
                </a:solidFill>
                <a:latin typeface="Times New Roman" pitchFamily="18" charset="0"/>
              </a:rPr>
            </a:br>
            <a:endParaRPr lang="ru-RU" sz="3200" dirty="0">
              <a:solidFill>
                <a:srgbClr val="CC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2" y="5934670"/>
            <a:ext cx="5895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IMG_0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6407993" cy="4806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654"/>
            <a:ext cx="4013987" cy="30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фото\Фото\DSC0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43" y="3140968"/>
            <a:ext cx="4537817" cy="34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6926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CC00CC"/>
                </a:solidFill>
              </a:rPr>
              <a:t>Екскурсія </a:t>
            </a:r>
          </a:p>
          <a:p>
            <a:r>
              <a:rPr lang="uk-UA" sz="3600" b="1" i="1" dirty="0">
                <a:solidFill>
                  <a:srgbClr val="CC00CC"/>
                </a:solidFill>
              </a:rPr>
              <a:t>д</a:t>
            </a:r>
            <a:r>
              <a:rPr lang="uk-UA" sz="3600" b="1" i="1" dirty="0" smtClean="0">
                <a:solidFill>
                  <a:srgbClr val="CC00CC"/>
                </a:solidFill>
              </a:rPr>
              <a:t>о Хотинської фортеці</a:t>
            </a:r>
            <a:endParaRPr lang="uk-UA" sz="3600" b="1" i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5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128" y="1928802"/>
            <a:ext cx="7491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Головний вихователь 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–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 життя.</a:t>
            </a:r>
            <a:endParaRPr lang="ru-RU" sz="3600" b="1" dirty="0" smtClean="0">
              <a:solidFill>
                <a:srgbClr val="00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Основний вихователь 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–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 родина.</a:t>
            </a:r>
            <a:endParaRPr lang="ru-RU" sz="3600" b="1" dirty="0" smtClean="0">
              <a:solidFill>
                <a:srgbClr val="00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Справа вчителя 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–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 пов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’</a:t>
            </a:r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язати </a:t>
            </a:r>
          </a:p>
          <a:p>
            <a:pPr marL="354013" indent="-354013" algn="just" eaLnBrk="0" hangingPunct="0"/>
            <a:r>
              <a:rPr lang="uk-UA" sz="3600" b="1" dirty="0" smtClean="0">
                <a:solidFill>
                  <a:srgbClr val="00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    перше з другим і додати щось від себе.</a:t>
            </a:r>
            <a:endParaRPr lang="uk-UA" sz="3600" b="1" dirty="0">
              <a:solidFill>
                <a:srgbClr val="00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85794"/>
            <a:ext cx="582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C00CC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ПАМ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’</a:t>
            </a:r>
            <a:r>
              <a:rPr lang="uk-UA" sz="5400" b="1" cap="none" spc="0" dirty="0" smtClean="0">
                <a:ln w="1905"/>
                <a:solidFill>
                  <a:srgbClr val="CC00CC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ЯТАЙТЕ !</a:t>
            </a:r>
            <a:endParaRPr lang="ru-RU" sz="5400" b="1" cap="none" spc="0" dirty="0">
              <a:ln w="1905"/>
              <a:solidFill>
                <a:srgbClr val="CC00CC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2054032" cy="32164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3663" indent="0">
              <a:buNone/>
            </a:pPr>
            <a:r>
              <a:rPr lang="uk-UA" sz="17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                   </a:t>
            </a:r>
          </a:p>
          <a:p>
            <a:pPr marL="93663" indent="0">
              <a:buNone/>
            </a:pPr>
            <a:r>
              <a:rPr lang="uk-UA" sz="17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                   </a:t>
            </a:r>
            <a:endParaRPr lang="ru-RU" sz="17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indent="-74613">
              <a:buNone/>
            </a:pP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1492" y="6396335"/>
            <a:ext cx="36725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996633"/>
              </a:solidFill>
              <a:effectLst/>
              <a:latin typeface="Ariston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086834"/>
            <a:ext cx="5832648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48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4800" b="1" spc="50" dirty="0" err="1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48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8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15356" cy="619268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644008" y="1566895"/>
            <a:ext cx="39113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Освіта – вища,</a:t>
            </a:r>
          </a:p>
          <a:p>
            <a:pPr>
              <a:buNone/>
            </a:pP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Кам</a:t>
            </a:r>
            <a:r>
              <a:rPr lang="en-US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sz="2000" b="1" dirty="0" err="1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янець</a:t>
            </a: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-Подільський національний </a:t>
            </a:r>
            <a:r>
              <a:rPr lang="uk-UA" sz="2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університет</a:t>
            </a:r>
          </a:p>
          <a:p>
            <a:pPr>
              <a:buNone/>
            </a:pPr>
            <a:r>
              <a:rPr lang="uk-UA" sz="2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ім. Івана Огієнка,</a:t>
            </a:r>
          </a:p>
          <a:p>
            <a:pPr>
              <a:buNone/>
            </a:pP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природничий факультет,  2012р.</a:t>
            </a:r>
          </a:p>
          <a:p>
            <a:pPr>
              <a:buNone/>
            </a:pP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Педагогічний стаж – 3 роки.</a:t>
            </a:r>
          </a:p>
          <a:p>
            <a:pPr>
              <a:buNone/>
            </a:pPr>
            <a:r>
              <a:rPr lang="uk-UA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Кваліфікаційна категорія – спеціаліст. </a:t>
            </a:r>
          </a:p>
        </p:txBody>
      </p:sp>
    </p:spTree>
    <p:extLst>
      <p:ext uri="{BB962C8B-B14F-4D97-AF65-F5344CB8AC3E}">
        <p14:creationId xmlns:p14="http://schemas.microsoft.com/office/powerpoint/2010/main" val="395275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4664"/>
            <a:ext cx="883291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Навчання на </a:t>
            </a:r>
            <a:r>
              <a:rPr lang="uk-UA" sz="28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природничому </a:t>
            </a:r>
            <a:r>
              <a:rPr lang="uk-UA" sz="28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факультеті </a:t>
            </a:r>
          </a:p>
          <a:p>
            <a:pPr algn="ctr"/>
            <a:r>
              <a:rPr lang="uk-UA" sz="28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uk-UA" sz="28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</a:t>
            </a:r>
            <a:r>
              <a:rPr lang="en-US" sz="28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28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янець</a:t>
            </a:r>
            <a:r>
              <a:rPr lang="uk-UA" sz="28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-Подільському національному університеті ім. І. Огієнка</a:t>
            </a:r>
          </a:p>
          <a:p>
            <a:pPr algn="ctr"/>
            <a:r>
              <a:rPr lang="uk-UA" sz="2800" b="1" i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вересня </a:t>
            </a:r>
            <a:r>
              <a:rPr lang="en-US" sz="2800" b="1" i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2006</a:t>
            </a:r>
            <a:r>
              <a:rPr lang="uk-UA" sz="2800" b="1" i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року –</a:t>
            </a:r>
            <a:r>
              <a:rPr lang="en-US" sz="2800" b="1" i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30 </a:t>
            </a:r>
            <a:r>
              <a:rPr lang="uk-UA" sz="2800" b="1" i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травня 2012 року</a:t>
            </a:r>
          </a:p>
          <a:p>
            <a:pPr algn="ctr"/>
            <a:endParaRPr lang="uk-UA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uk-UA" sz="28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8" y="2348880"/>
            <a:ext cx="4191805" cy="301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94" y="3779120"/>
            <a:ext cx="4343397" cy="2884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268760"/>
            <a:ext cx="5832648" cy="4968552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0033CC"/>
                </a:solidFill>
              </a:rPr>
              <a:t>Магістерська наукова робота  </a:t>
            </a:r>
            <a:r>
              <a:rPr lang="uk-UA" sz="2200" b="1" dirty="0" err="1" smtClean="0">
                <a:solidFill>
                  <a:srgbClr val="0033CC"/>
                </a:solidFill>
              </a:rPr>
              <a:t>“Сучасна</a:t>
            </a:r>
            <a:r>
              <a:rPr lang="uk-UA" sz="2200" b="1" dirty="0" smtClean="0">
                <a:solidFill>
                  <a:srgbClr val="0033CC"/>
                </a:solidFill>
              </a:rPr>
              <a:t> динаміка і перспективи розвитку готельного комплексу міста </a:t>
            </a:r>
            <a:r>
              <a:rPr lang="uk-UA" sz="2200" b="1" dirty="0" err="1" smtClean="0">
                <a:solidFill>
                  <a:srgbClr val="0033CC"/>
                </a:solidFill>
              </a:rPr>
              <a:t>Кам</a:t>
            </a:r>
            <a:r>
              <a:rPr lang="en-US" sz="2200" b="1" dirty="0" smtClean="0">
                <a:solidFill>
                  <a:srgbClr val="0033CC"/>
                </a:solidFill>
              </a:rPr>
              <a:t>’</a:t>
            </a:r>
            <a:r>
              <a:rPr lang="uk-UA" sz="2200" b="1" dirty="0" err="1" smtClean="0">
                <a:solidFill>
                  <a:srgbClr val="0033CC"/>
                </a:solidFill>
              </a:rPr>
              <a:t>янець-Подільський”</a:t>
            </a:r>
            <a:r>
              <a:rPr lang="uk-UA" sz="2200" b="1" dirty="0" smtClean="0">
                <a:solidFill>
                  <a:srgbClr val="0033CC"/>
                </a:solidFill>
              </a:rPr>
              <a:t> .</a:t>
            </a:r>
            <a:endParaRPr lang="ru-RU" sz="2200" dirty="0" smtClean="0">
              <a:solidFill>
                <a:srgbClr val="0033CC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0033CC"/>
                </a:solidFill>
              </a:rPr>
              <a:t>Стаття </a:t>
            </a:r>
            <a:r>
              <a:rPr lang="uk-UA" sz="2200" b="1" dirty="0" err="1" smtClean="0">
                <a:solidFill>
                  <a:srgbClr val="0033CC"/>
                </a:solidFill>
              </a:rPr>
              <a:t>“Методика</a:t>
            </a:r>
            <a:r>
              <a:rPr lang="uk-UA" sz="2200" b="1" dirty="0" smtClean="0">
                <a:solidFill>
                  <a:srgbClr val="0033CC"/>
                </a:solidFill>
              </a:rPr>
              <a:t> проведення комбінованого уроку під час вивчення географії в 9-10 </a:t>
            </a:r>
            <a:r>
              <a:rPr lang="uk-UA" sz="2200" b="1" dirty="0" err="1" smtClean="0">
                <a:solidFill>
                  <a:srgbClr val="0033CC"/>
                </a:solidFill>
              </a:rPr>
              <a:t>класах”</a:t>
            </a:r>
            <a:r>
              <a:rPr lang="uk-UA" sz="2200" b="1" dirty="0" smtClean="0">
                <a:solidFill>
                  <a:srgbClr val="0033CC"/>
                </a:solidFill>
              </a:rPr>
              <a:t> Вісник </a:t>
            </a:r>
            <a:r>
              <a:rPr lang="uk-UA" sz="2200" b="1" dirty="0" err="1" smtClean="0">
                <a:solidFill>
                  <a:srgbClr val="0033CC"/>
                </a:solidFill>
              </a:rPr>
              <a:t>Камянець-Подільського</a:t>
            </a:r>
            <a:r>
              <a:rPr lang="uk-UA" sz="2200" b="1" dirty="0" smtClean="0">
                <a:solidFill>
                  <a:srgbClr val="0033CC"/>
                </a:solidFill>
              </a:rPr>
              <a:t> національного університету імені Івана Огієнка. Природничі </a:t>
            </a:r>
            <a:r>
              <a:rPr lang="uk-UA" sz="2200" b="1" dirty="0" err="1" smtClean="0">
                <a:solidFill>
                  <a:srgbClr val="0033CC"/>
                </a:solidFill>
              </a:rPr>
              <a:t>науки.Випуск</a:t>
            </a:r>
            <a:r>
              <a:rPr lang="uk-UA" sz="2200" b="1" dirty="0" smtClean="0">
                <a:solidFill>
                  <a:srgbClr val="0033CC"/>
                </a:solidFill>
              </a:rPr>
              <a:t> 3. 2011р.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0033CC"/>
                </a:solidFill>
              </a:rPr>
              <a:t>Наукова робота з ученицею 9 класу у МАН. </a:t>
            </a:r>
            <a:endParaRPr lang="ru-RU" sz="2200" dirty="0" smtClean="0">
              <a:solidFill>
                <a:srgbClr val="0033CC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0033CC"/>
                </a:solidFill>
              </a:rPr>
              <a:t>Розробки уроків та виховних заходів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ru-RU" dirty="0">
              <a:solidFill>
                <a:srgbClr val="0033CC"/>
              </a:solidFill>
              <a:latin typeface="Book Antiqu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6247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НАУКОВА  ДІЯЛЬНІСТЬ</a:t>
            </a:r>
            <a:endParaRPr lang="ru-RU" sz="36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373216"/>
            <a:ext cx="5112568" cy="1080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5050"/>
                </a:solidFill>
              </a:rPr>
              <a:t>Підземний світ печери Атлантида</a:t>
            </a:r>
            <a:endParaRPr lang="ru-RU" b="1" i="1" dirty="0">
              <a:solidFill>
                <a:srgbClr val="FF5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Подорожі та екскурсії – 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моє велике захоплення</a:t>
            </a:r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55776" y="6021288"/>
            <a:ext cx="524177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500" b="0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Atlantida cave (6).JPG"/>
          <p:cNvPicPr>
            <a:picLocks noChangeAspect="1"/>
          </p:cNvPicPr>
          <p:nvPr/>
        </p:nvPicPr>
        <p:blipFill>
          <a:blip r:embed="rId2" cstate="print">
            <a:lum bright="24000" contrast="26000"/>
          </a:blip>
          <a:stretch>
            <a:fillRect/>
          </a:stretch>
        </p:blipFill>
        <p:spPr>
          <a:xfrm>
            <a:off x="1834189" y="1700808"/>
            <a:ext cx="5330100" cy="3543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1652" y="476672"/>
            <a:ext cx="4533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Похід на гору Говерла</a:t>
            </a:r>
          </a:p>
        </p:txBody>
      </p:sp>
      <p:pic>
        <p:nvPicPr>
          <p:cNvPr id="8" name="Рисунок 7" descr="DSC00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07058"/>
            <a:ext cx="3801172" cy="28508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16" y="3183535"/>
            <a:ext cx="4515244" cy="3386433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95736" y="6108303"/>
            <a:ext cx="3855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Писанки в Коломиї</a:t>
            </a:r>
            <a:endParaRPr lang="uk-UA" sz="2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548680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</a:rPr>
              <a:t>Кожен урок – це час зростання особистості учнів,  їх розумового розвитку, творчого мислення, психологічного комфорту.</a:t>
            </a:r>
            <a:endParaRPr lang="uk-UA" sz="24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1652171"/>
              </p:ext>
            </p:extLst>
          </p:nvPr>
        </p:nvGraphicFramePr>
        <p:xfrm>
          <a:off x="3059832" y="548680"/>
          <a:ext cx="5760720" cy="569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4784" y="1556792"/>
            <a:ext cx="7859216" cy="4525963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4500" b="1" dirty="0" smtClean="0">
                <a:solidFill>
                  <a:srgbClr val="0033CC"/>
                </a:solidFill>
                <a:latin typeface="Georgia" pitchFamily="18" charset="0"/>
              </a:rPr>
              <a:t>розповісти так, щоб зацікавити;</a:t>
            </a:r>
            <a:endParaRPr lang="ru-RU" sz="45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4500" b="1" dirty="0" smtClean="0">
                <a:solidFill>
                  <a:srgbClr val="0033CC"/>
                </a:solidFill>
                <a:latin typeface="Georgia" pitchFamily="18" charset="0"/>
              </a:rPr>
              <a:t>пояснити так, щоб складне стало зрозумілим;</a:t>
            </a:r>
            <a:endParaRPr lang="ru-RU" sz="45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4500" b="1" dirty="0" smtClean="0">
                <a:solidFill>
                  <a:srgbClr val="0033CC"/>
                </a:solidFill>
                <a:latin typeface="Georgia" pitchFamily="18" charset="0"/>
              </a:rPr>
              <a:t>створити проблемну ситуацію, щоб розбудити думку;</a:t>
            </a:r>
            <a:endParaRPr lang="ru-RU" sz="45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4500" b="1" dirty="0" smtClean="0">
                <a:solidFill>
                  <a:srgbClr val="0033CC"/>
                </a:solidFill>
                <a:latin typeface="Georgia" pitchFamily="18" charset="0"/>
              </a:rPr>
              <a:t>застосувати інноваційні технології, щоб розвивати творчі здібності учнів;</a:t>
            </a:r>
            <a:endParaRPr lang="ru-RU" sz="45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4500" b="1" dirty="0" smtClean="0">
                <a:solidFill>
                  <a:srgbClr val="0033CC"/>
                </a:solidFill>
                <a:latin typeface="Georgia" pitchFamily="18" charset="0"/>
              </a:rPr>
              <a:t>перевірити знання і уміння учнів так, щоб виявити їх дійсний рівень;</a:t>
            </a:r>
            <a:endParaRPr lang="ru-RU" sz="45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4500" b="1" dirty="0" smtClean="0">
                <a:solidFill>
                  <a:srgbClr val="0033CC"/>
                </a:solidFill>
                <a:latin typeface="Georgia" pitchFamily="18" charset="0"/>
              </a:rPr>
              <a:t>оцінити так, щоб окрилити. </a:t>
            </a:r>
          </a:p>
          <a:p>
            <a:pPr lvl="0"/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0033CC"/>
                </a:solidFill>
              </a:rPr>
              <a:t>)</a:t>
            </a:r>
            <a:endParaRPr lang="ru-RU" i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/>
                <a:solidFill>
                  <a:srgbClr val="CC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ПЕДАГОГІЧНЕ  КРЕДО</a:t>
            </a:r>
            <a:endParaRPr lang="ru-RU" dirty="0">
              <a:solidFill>
                <a:srgbClr val="CC00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96943"/>
            <a:ext cx="76328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ea typeface="Times New Roman" pitchFamily="18" charset="0"/>
              </a:rPr>
              <a:t>Моє</a:t>
            </a:r>
            <a:r>
              <a:rPr kumimoji="0" lang="uk-UA" sz="5400" b="1" i="1" u="none" strike="noStrike" cap="none" normalizeH="0" dirty="0" smtClean="0">
                <a:ln>
                  <a:noFill/>
                </a:ln>
                <a:solidFill>
                  <a:srgbClr val="CC00CC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ea typeface="Times New Roman" pitchFamily="18" charset="0"/>
              </a:rPr>
              <a:t>правило</a:t>
            </a:r>
            <a:r>
              <a:rPr kumimoji="0" lang="uk-UA" sz="5400" b="1" i="1" u="none" strike="noStrike" cap="none" normalizeH="0" dirty="0" smtClean="0">
                <a:ln>
                  <a:noFill/>
                </a:ln>
                <a:solidFill>
                  <a:srgbClr val="CC00CC"/>
                </a:solidFill>
                <a:effectLst/>
                <a:ea typeface="Times New Roman" pitchFamily="18" charset="0"/>
              </a:rPr>
              <a:t> уроку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ea typeface="Times New Roman" pitchFamily="18" charset="0"/>
              </a:rPr>
              <a:t>: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</a:rPr>
              <a:t>з гарячкуватими бути стриманою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</a:rPr>
              <a:t>з нерішучими – турботливою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</a:rPr>
              <a:t>із важкими – дуже уважною і завжди з усіма – справедливою!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4" name="Рисунок 3" descr="IMG_20160315_143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702" y="3284984"/>
            <a:ext cx="4853242" cy="3456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367</Words>
  <Application>Microsoft Office PowerPoint</Application>
  <PresentationFormat>Екран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Презентація PowerPoint</vt:lpstr>
      <vt:lpstr>Презентація PowerPoint</vt:lpstr>
      <vt:lpstr>Презентація PowerPoint</vt:lpstr>
      <vt:lpstr>НАУКОВА  ДІЯЛЬНІСТЬ</vt:lpstr>
      <vt:lpstr>Презентація PowerPoint</vt:lpstr>
      <vt:lpstr>Презентація PowerPoint</vt:lpstr>
      <vt:lpstr>Презентація PowerPoint</vt:lpstr>
      <vt:lpstr>ПЕДАГОГІЧНЕ  КРЕДО</vt:lpstr>
      <vt:lpstr>Презентація PowerPoint</vt:lpstr>
      <vt:lpstr>Презентація PowerPoint</vt:lpstr>
      <vt:lpstr>Використовую на уроках та в позакласній роботі такі технології:  </vt:lpstr>
      <vt:lpstr>Презентація PowerPoint</vt:lpstr>
      <vt:lpstr>Вивчення історії рідного краю, вшанування ветеранів та учасників війни 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Рома</cp:lastModifiedBy>
  <cp:revision>201</cp:revision>
  <dcterms:created xsi:type="dcterms:W3CDTF">2013-08-17T08:34:50Z</dcterms:created>
  <dcterms:modified xsi:type="dcterms:W3CDTF">2016-03-26T18:35:28Z</dcterms:modified>
</cp:coreProperties>
</file>