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0" r:id="rId2"/>
    <p:sldId id="261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B4DA8-783D-40B0-84B9-118CE662F2F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FBAFC-B2A0-425A-A882-F1182AC7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59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FBAFC-B2A0-425A-A882-F1182AC7E2D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52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методу проекту на уроках </a:t>
            </a:r>
            <a:r>
              <a:rPr lang="ru-RU" dirty="0" err="1" smtClean="0"/>
              <a:t>англійської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Щоб полюбити всі уроки, проект </a:t>
            </a:r>
            <a:br>
              <a:rPr lang="uk-UA" dirty="0" smtClean="0"/>
            </a:br>
            <a:r>
              <a:rPr lang="uk-UA" dirty="0" smtClean="0"/>
              <a:t>потрібно застосувати</a:t>
            </a:r>
            <a:endParaRPr lang="ru-RU" dirty="0"/>
          </a:p>
        </p:txBody>
      </p:sp>
      <p:pic>
        <p:nvPicPr>
          <p:cNvPr id="4" name="Picture 5" descr="IMG_48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2276872"/>
            <a:ext cx="2518756" cy="35287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 descr="IMG_48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19872" y="2348880"/>
            <a:ext cx="266429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G_48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00192" y="2420888"/>
            <a:ext cx="2554876" cy="353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Вистава – це також проект, який потрібно поставити на сцені</a:t>
            </a:r>
            <a:endParaRPr lang="ru-RU" dirty="0"/>
          </a:p>
        </p:txBody>
      </p:sp>
      <p:pic>
        <p:nvPicPr>
          <p:cNvPr id="1026" name="Picture 2" descr="F:\Флешка\Робінгуд\20170504_1521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0718" y="1691322"/>
            <a:ext cx="8042564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4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Молодші школярі також люблять</a:t>
            </a:r>
            <a:br>
              <a:rPr lang="uk-UA" dirty="0" smtClean="0"/>
            </a:br>
            <a:r>
              <a:rPr lang="uk-UA" dirty="0" smtClean="0"/>
              <a:t>проектні технології</a:t>
            </a:r>
            <a:endParaRPr lang="ru-RU" dirty="0"/>
          </a:p>
        </p:txBody>
      </p:sp>
      <p:pic>
        <p:nvPicPr>
          <p:cNvPr id="4" name="Picture 9" descr="IMG_48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2564904"/>
            <a:ext cx="3744416" cy="3057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5" descr="IMG_48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040" y="2564904"/>
            <a:ext cx="3816424" cy="3132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8555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Проект допомагає дітям </a:t>
            </a:r>
            <a:br>
              <a:rPr lang="uk-UA" dirty="0" smtClean="0"/>
            </a:br>
            <a:r>
              <a:rPr lang="uk-UA" dirty="0" smtClean="0"/>
              <a:t>до висоти Ману злетіти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4162"/>
            <a:ext cx="8640960" cy="5043189"/>
          </a:xfrm>
        </p:spPr>
      </p:pic>
    </p:spTree>
    <p:extLst>
      <p:ext uri="{BB962C8B-B14F-4D97-AF65-F5344CB8AC3E}">
        <p14:creationId xmlns:p14="http://schemas.microsoft.com/office/powerpoint/2010/main" xmlns="" val="5436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32</Words>
  <Application>Microsoft Office PowerPoint</Application>
  <PresentationFormat>Экран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Застосування методу проекту на уроках англійської мови</vt:lpstr>
      <vt:lpstr>Щоб полюбити всі уроки, проект  потрібно застосувати</vt:lpstr>
      <vt:lpstr>Вистава – це також проект, який потрібно поставити на сцені</vt:lpstr>
      <vt:lpstr>Молодші школярі також люблять проектні технології</vt:lpstr>
      <vt:lpstr>Проект допомагає дітям  до висоти Ману злетіти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</dc:creator>
  <cp:lastModifiedBy>One</cp:lastModifiedBy>
  <cp:revision>9</cp:revision>
  <dcterms:created xsi:type="dcterms:W3CDTF">2018-01-12T09:40:49Z</dcterms:created>
  <dcterms:modified xsi:type="dcterms:W3CDTF">2018-03-22T06:52:25Z</dcterms:modified>
</cp:coreProperties>
</file>