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sldIdLst>
    <p:sldId id="256" r:id="rId2"/>
    <p:sldId id="325" r:id="rId3"/>
    <p:sldId id="355" r:id="rId4"/>
    <p:sldId id="346" r:id="rId5"/>
    <p:sldId id="348" r:id="rId6"/>
    <p:sldId id="352" r:id="rId7"/>
    <p:sldId id="354" r:id="rId8"/>
    <p:sldId id="327" r:id="rId9"/>
    <p:sldId id="351" r:id="rId10"/>
    <p:sldId id="328" r:id="rId11"/>
    <p:sldId id="329" r:id="rId12"/>
    <p:sldId id="331" r:id="rId13"/>
    <p:sldId id="333" r:id="rId14"/>
    <p:sldId id="356" r:id="rId15"/>
    <p:sldId id="330" r:id="rId16"/>
    <p:sldId id="344" r:id="rId17"/>
    <p:sldId id="358" r:id="rId18"/>
  </p:sldIdLst>
  <p:sldSz cx="9144000" cy="6858000" type="screen4x3"/>
  <p:notesSz cx="6888163" cy="100203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FFCC"/>
    <a:srgbClr val="CC66FF"/>
    <a:srgbClr val="E2AC00"/>
    <a:srgbClr val="C7CA4C"/>
    <a:srgbClr val="99CC00"/>
    <a:srgbClr val="FF5353"/>
    <a:srgbClr val="00CCFF"/>
    <a:srgbClr val="FC92EF"/>
    <a:srgbClr val="FFCC66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96" autoAdjust="0"/>
    <p:restoredTop sz="83126" autoAdjust="0"/>
  </p:normalViewPr>
  <p:slideViewPr>
    <p:cSldViewPr>
      <p:cViewPr>
        <p:scale>
          <a:sx n="90" d="100"/>
          <a:sy n="90" d="100"/>
        </p:scale>
        <p:origin x="-720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83EA5E-33D5-40A6-8117-05B743C223C6}" type="doc">
      <dgm:prSet loTypeId="urn:microsoft.com/office/officeart/2005/8/layout/radial6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3E3E7832-B9B4-44E8-B480-13EFFC0A4208}">
      <dgm:prSet phldrT="[Текст]" custT="1"/>
      <dgm:spPr/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Створення іміджу школи </a:t>
          </a:r>
        </a:p>
        <a:p>
          <a:r>
            <a:rPr lang="uk-UA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як невід*ємна частина успіху</a:t>
          </a:r>
          <a:endParaRPr lang="ru-RU" sz="1600" dirty="0">
            <a:solidFill>
              <a:schemeClr val="tx1"/>
            </a:solidFill>
          </a:endParaRPr>
        </a:p>
      </dgm:t>
    </dgm:pt>
    <dgm:pt modelId="{A856915C-40C0-44F3-A70E-C0E86A31CBF3}" type="parTrans" cxnId="{E2D58F5D-77C7-4DA0-9F82-131284E11786}">
      <dgm:prSet/>
      <dgm:spPr/>
      <dgm:t>
        <a:bodyPr/>
        <a:lstStyle/>
        <a:p>
          <a:endParaRPr lang="ru-RU"/>
        </a:p>
      </dgm:t>
    </dgm:pt>
    <dgm:pt modelId="{C5D3CF6C-9591-409C-BACD-9B23322AA8C4}" type="sibTrans" cxnId="{E2D58F5D-77C7-4DA0-9F82-131284E11786}">
      <dgm:prSet/>
      <dgm:spPr/>
      <dgm:t>
        <a:bodyPr/>
        <a:lstStyle/>
        <a:p>
          <a:endParaRPr lang="ru-RU"/>
        </a:p>
      </dgm:t>
    </dgm:pt>
    <dgm:pt modelId="{5BC1C336-961D-4E18-869B-7407A10BE0EA}">
      <dgm:prSet phldrT="[Текст]" custT="1"/>
      <dgm:spPr/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Створення умов для освітньої активності учнів</a:t>
          </a:r>
          <a:endParaRPr lang="ru-RU" sz="1600" dirty="0">
            <a:solidFill>
              <a:schemeClr val="tx1"/>
            </a:solidFill>
          </a:endParaRPr>
        </a:p>
      </dgm:t>
    </dgm:pt>
    <dgm:pt modelId="{CCF4ACDB-AC81-45A3-92C4-BB4AB6DA422B}" type="parTrans" cxnId="{6B1EAC67-581A-41B0-9AB0-1C7B8F5D7485}">
      <dgm:prSet/>
      <dgm:spPr/>
      <dgm:t>
        <a:bodyPr/>
        <a:lstStyle/>
        <a:p>
          <a:endParaRPr lang="ru-RU"/>
        </a:p>
      </dgm:t>
    </dgm:pt>
    <dgm:pt modelId="{EF086BB2-B8C2-41D0-B845-CA0D86B759FE}" type="sibTrans" cxnId="{6B1EAC67-581A-41B0-9AB0-1C7B8F5D7485}">
      <dgm:prSet/>
      <dgm:spPr/>
      <dgm:t>
        <a:bodyPr/>
        <a:lstStyle/>
        <a:p>
          <a:endParaRPr lang="ru-RU"/>
        </a:p>
      </dgm:t>
    </dgm:pt>
    <dgm:pt modelId="{4863567D-61B5-4B40-AB4C-E40708867E5F}">
      <dgm:prSet phldrT="[Текст]" custT="1"/>
      <dgm:spPr/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Покращення матеріально-технічної бази школи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F3B4838-9F1B-4914-B3C2-94C0DE2457B0}" type="parTrans" cxnId="{D7C763E7-3834-4E96-8931-B39469FE6A82}">
      <dgm:prSet/>
      <dgm:spPr/>
      <dgm:t>
        <a:bodyPr/>
        <a:lstStyle/>
        <a:p>
          <a:endParaRPr lang="ru-RU"/>
        </a:p>
      </dgm:t>
    </dgm:pt>
    <dgm:pt modelId="{8AD9C439-4B09-4597-937B-A129CF108FC3}" type="sibTrans" cxnId="{D7C763E7-3834-4E96-8931-B39469FE6A82}">
      <dgm:prSet/>
      <dgm:spPr/>
      <dgm:t>
        <a:bodyPr/>
        <a:lstStyle/>
        <a:p>
          <a:endParaRPr lang="ru-RU"/>
        </a:p>
      </dgm:t>
    </dgm:pt>
    <dgm:pt modelId="{7B278D4C-DBA4-4CE3-9B26-239043522C46}">
      <dgm:prSet custT="1"/>
      <dgm:spPr/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Моральне і матеріальне стимулювання педагогів до самовдосконалення, отримання другої фахової освіти, участі в освітніх </a:t>
          </a:r>
          <a:r>
            <a:rPr lang="uk-UA" sz="1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проєктах</a:t>
          </a:r>
          <a:r>
            <a:rPr lang="uk-UA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тощо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69BDCF2-C8D5-4252-A7BB-34B76E2576DD}" type="parTrans" cxnId="{0B4BF25F-8707-407C-ADE0-3DFCFF13ACC7}">
      <dgm:prSet/>
      <dgm:spPr/>
      <dgm:t>
        <a:bodyPr/>
        <a:lstStyle/>
        <a:p>
          <a:endParaRPr lang="ru-RU"/>
        </a:p>
      </dgm:t>
    </dgm:pt>
    <dgm:pt modelId="{B5FEAAB0-1270-4524-8D07-80E461C8FA5D}" type="sibTrans" cxnId="{0B4BF25F-8707-407C-ADE0-3DFCFF13ACC7}">
      <dgm:prSet/>
      <dgm:spPr/>
      <dgm:t>
        <a:bodyPr/>
        <a:lstStyle/>
        <a:p>
          <a:endParaRPr lang="ru-RU"/>
        </a:p>
      </dgm:t>
    </dgm:pt>
    <dgm:pt modelId="{F4F17032-A442-493C-A1F3-DDB340AE18BD}">
      <dgm:prSet custT="1"/>
      <dgm:spPr/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Забезпечення відкритості і прозорості закладу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7F451C1-8207-4BD8-83D7-0028AEA5B6B6}" type="parTrans" cxnId="{0C5D8152-CCA8-4BB6-86CC-FF90B6D0467B}">
      <dgm:prSet/>
      <dgm:spPr/>
      <dgm:t>
        <a:bodyPr/>
        <a:lstStyle/>
        <a:p>
          <a:endParaRPr lang="ru-RU"/>
        </a:p>
      </dgm:t>
    </dgm:pt>
    <dgm:pt modelId="{2B0C9137-191D-47C1-8B9A-C9F95544F5D2}" type="sibTrans" cxnId="{0C5D8152-CCA8-4BB6-86CC-FF90B6D0467B}">
      <dgm:prSet/>
      <dgm:spPr/>
      <dgm:t>
        <a:bodyPr/>
        <a:lstStyle/>
        <a:p>
          <a:endParaRPr lang="ru-RU"/>
        </a:p>
      </dgm:t>
    </dgm:pt>
    <dgm:pt modelId="{4E75B483-2204-4EF5-903A-1F4843E1C051}">
      <dgm:prSet custT="1"/>
      <dgm:spPr/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Спрямування освітнього процесу на успішну соціалізацію дітей  в суспільстві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2D465FB-9FB6-4AFC-A041-E7D35C1A7762}" type="parTrans" cxnId="{C912FE46-0D10-47F7-80F9-E46C256B85D1}">
      <dgm:prSet/>
      <dgm:spPr/>
      <dgm:t>
        <a:bodyPr/>
        <a:lstStyle/>
        <a:p>
          <a:endParaRPr lang="ru-RU"/>
        </a:p>
      </dgm:t>
    </dgm:pt>
    <dgm:pt modelId="{00191404-4319-4779-8415-A30BB0222BBA}" type="sibTrans" cxnId="{C912FE46-0D10-47F7-80F9-E46C256B85D1}">
      <dgm:prSet/>
      <dgm:spPr/>
      <dgm:t>
        <a:bodyPr/>
        <a:lstStyle/>
        <a:p>
          <a:endParaRPr lang="ru-RU"/>
        </a:p>
      </dgm:t>
    </dgm:pt>
    <dgm:pt modelId="{63DFC95B-7920-40CA-854C-9746E978A144}">
      <dgm:prSet phldrT="[Текст]" custT="1"/>
      <dgm:spPr/>
      <dgm:t>
        <a:bodyPr/>
        <a:lstStyle/>
        <a:p>
          <a:r>
            <a:rPr lang="uk-UA" sz="2400" b="1" dirty="0" smtClean="0">
              <a:solidFill>
                <a:schemeClr val="accent6">
                  <a:lumMod val="25000"/>
                </a:schemeClr>
              </a:solidFill>
            </a:rPr>
            <a:t>Завдання</a:t>
          </a:r>
          <a:endParaRPr lang="ru-RU" sz="2400" b="1" dirty="0">
            <a:solidFill>
              <a:schemeClr val="accent6">
                <a:lumMod val="25000"/>
              </a:schemeClr>
            </a:solidFill>
          </a:endParaRPr>
        </a:p>
      </dgm:t>
    </dgm:pt>
    <dgm:pt modelId="{E274EAEE-3550-40ED-8D0F-E425FA70A3E3}" type="sibTrans" cxnId="{86932E1C-F3FF-4ED8-84B3-2E979383C1E3}">
      <dgm:prSet/>
      <dgm:spPr/>
      <dgm:t>
        <a:bodyPr/>
        <a:lstStyle/>
        <a:p>
          <a:endParaRPr lang="ru-RU"/>
        </a:p>
      </dgm:t>
    </dgm:pt>
    <dgm:pt modelId="{626F27F0-C930-4C0F-A26F-62BC169C7AA1}" type="parTrans" cxnId="{86932E1C-F3FF-4ED8-84B3-2E979383C1E3}">
      <dgm:prSet/>
      <dgm:spPr/>
      <dgm:t>
        <a:bodyPr/>
        <a:lstStyle/>
        <a:p>
          <a:endParaRPr lang="ru-RU"/>
        </a:p>
      </dgm:t>
    </dgm:pt>
    <dgm:pt modelId="{61B94D5B-8F2C-4A28-BD84-D8B0E0EEEF11}" type="pres">
      <dgm:prSet presAssocID="{D383EA5E-33D5-40A6-8117-05B743C223C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F65C5-E589-4C44-91EF-A3BE09A3FA3B}" type="pres">
      <dgm:prSet presAssocID="{63DFC95B-7920-40CA-854C-9746E978A144}" presName="centerShape" presStyleLbl="node0" presStyleIdx="0" presStyleCnt="1" custScaleX="115513" custLinFactNeighborX="2143" custLinFactNeighborY="-5997"/>
      <dgm:spPr/>
      <dgm:t>
        <a:bodyPr/>
        <a:lstStyle/>
        <a:p>
          <a:endParaRPr lang="ru-RU"/>
        </a:p>
      </dgm:t>
    </dgm:pt>
    <dgm:pt modelId="{5E78A48E-21D5-4A0B-B855-EFC2B9D43190}" type="pres">
      <dgm:prSet presAssocID="{3E3E7832-B9B4-44E8-B480-13EFFC0A4208}" presName="node" presStyleLbl="node1" presStyleIdx="0" presStyleCnt="6" custScaleX="193432" custScaleY="144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65C09A-F8C4-4E85-BB87-2456764656B6}" type="pres">
      <dgm:prSet presAssocID="{3E3E7832-B9B4-44E8-B480-13EFFC0A4208}" presName="dummy" presStyleCnt="0"/>
      <dgm:spPr/>
    </dgm:pt>
    <dgm:pt modelId="{6746A43C-BB08-4407-AFC6-5E847D96A10A}" type="pres">
      <dgm:prSet presAssocID="{C5D3CF6C-9591-409C-BACD-9B23322AA8C4}" presName="sibTrans" presStyleLbl="sibTrans2D1" presStyleIdx="0" presStyleCnt="6"/>
      <dgm:spPr/>
      <dgm:t>
        <a:bodyPr/>
        <a:lstStyle/>
        <a:p>
          <a:endParaRPr lang="ru-RU"/>
        </a:p>
      </dgm:t>
    </dgm:pt>
    <dgm:pt modelId="{C0485CFB-9406-4A79-970F-D19E24D8652E}" type="pres">
      <dgm:prSet presAssocID="{5BC1C336-961D-4E18-869B-7407A10BE0EA}" presName="node" presStyleLbl="node1" presStyleIdx="1" presStyleCnt="6" custScaleX="231682" custScaleY="175187" custRadScaleRad="166405" custRadScaleInc="550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D7F24-B42A-448E-BA18-1BDF05A3C777}" type="pres">
      <dgm:prSet presAssocID="{5BC1C336-961D-4E18-869B-7407A10BE0EA}" presName="dummy" presStyleCnt="0"/>
      <dgm:spPr/>
    </dgm:pt>
    <dgm:pt modelId="{0466F941-A18E-4EBC-AE49-AEE27721B5C7}" type="pres">
      <dgm:prSet presAssocID="{EF086BB2-B8C2-41D0-B845-CA0D86B759FE}" presName="sibTrans" presStyleLbl="sibTrans2D1" presStyleIdx="1" presStyleCnt="6"/>
      <dgm:spPr/>
      <dgm:t>
        <a:bodyPr/>
        <a:lstStyle/>
        <a:p>
          <a:endParaRPr lang="ru-RU"/>
        </a:p>
      </dgm:t>
    </dgm:pt>
    <dgm:pt modelId="{7BA4B809-369B-4163-AE0D-C0407CCECB53}" type="pres">
      <dgm:prSet presAssocID="{F4F17032-A442-493C-A1F3-DDB340AE18BD}" presName="node" presStyleLbl="node1" presStyleIdx="2" presStyleCnt="6" custScaleX="155849" custScaleY="138764" custRadScaleRad="166077" custRadScaleInc="-323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6950C-785A-4220-93FE-8F591575E75F}" type="pres">
      <dgm:prSet presAssocID="{F4F17032-A442-493C-A1F3-DDB340AE18BD}" presName="dummy" presStyleCnt="0"/>
      <dgm:spPr/>
    </dgm:pt>
    <dgm:pt modelId="{3F47B0B8-A03A-4B3A-953B-A6DA37AF96F6}" type="pres">
      <dgm:prSet presAssocID="{2B0C9137-191D-47C1-8B9A-C9F95544F5D2}" presName="sibTrans" presStyleLbl="sibTrans2D1" presStyleIdx="2" presStyleCnt="6"/>
      <dgm:spPr/>
      <dgm:t>
        <a:bodyPr/>
        <a:lstStyle/>
        <a:p>
          <a:endParaRPr lang="ru-RU"/>
        </a:p>
      </dgm:t>
    </dgm:pt>
    <dgm:pt modelId="{63015EB4-E967-41DF-AC36-5470BF36D6BF}" type="pres">
      <dgm:prSet presAssocID="{7B278D4C-DBA4-4CE3-9B26-239043522C46}" presName="node" presStyleLbl="node1" presStyleIdx="3" presStyleCnt="6" custScaleX="202944" custScaleY="208836" custRadScaleRad="118378" custRadScaleInc="-286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F94BD1-9D62-4225-B471-7D2F535B9C38}" type="pres">
      <dgm:prSet presAssocID="{7B278D4C-DBA4-4CE3-9B26-239043522C46}" presName="dummy" presStyleCnt="0"/>
      <dgm:spPr/>
    </dgm:pt>
    <dgm:pt modelId="{44598403-1E85-4334-B4EC-71F76FA3A10C}" type="pres">
      <dgm:prSet presAssocID="{B5FEAAB0-1270-4524-8D07-80E461C8FA5D}" presName="sibTrans" presStyleLbl="sibTrans2D1" presStyleIdx="3" presStyleCnt="6"/>
      <dgm:spPr/>
      <dgm:t>
        <a:bodyPr/>
        <a:lstStyle/>
        <a:p>
          <a:endParaRPr lang="ru-RU"/>
        </a:p>
      </dgm:t>
    </dgm:pt>
    <dgm:pt modelId="{AE06E281-27C6-4E77-80E6-B773E444086E}" type="pres">
      <dgm:prSet presAssocID="{4863567D-61B5-4B40-AB4C-E40708867E5F}" presName="node" presStyleLbl="node1" presStyleIdx="4" presStyleCnt="6" custScaleX="218142" custScaleY="156726" custRadScaleRad="148531" custRadScaleInc="137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44DA09-8C8A-4AA3-B5B8-C1E0C913C388}" type="pres">
      <dgm:prSet presAssocID="{4863567D-61B5-4B40-AB4C-E40708867E5F}" presName="dummy" presStyleCnt="0"/>
      <dgm:spPr/>
    </dgm:pt>
    <dgm:pt modelId="{A0E2CE86-8290-44C3-A253-6A112760C9FC}" type="pres">
      <dgm:prSet presAssocID="{8AD9C439-4B09-4597-937B-A129CF108FC3}" presName="sibTrans" presStyleLbl="sibTrans2D1" presStyleIdx="4" presStyleCnt="6"/>
      <dgm:spPr/>
      <dgm:t>
        <a:bodyPr/>
        <a:lstStyle/>
        <a:p>
          <a:endParaRPr lang="ru-RU"/>
        </a:p>
      </dgm:t>
    </dgm:pt>
    <dgm:pt modelId="{37F38ECC-FC85-49BB-9140-FD7880732C3B}" type="pres">
      <dgm:prSet presAssocID="{4E75B483-2204-4EF5-903A-1F4843E1C051}" presName="node" presStyleLbl="node1" presStyleIdx="5" presStyleCnt="6" custScaleX="239812" custScaleY="194343" custRadScaleRad="181751" custRadScaleInc="-510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C6AD6-B840-48AB-BCC1-CDDDCB3B4C8E}" type="pres">
      <dgm:prSet presAssocID="{4E75B483-2204-4EF5-903A-1F4843E1C051}" presName="dummy" presStyleCnt="0"/>
      <dgm:spPr/>
    </dgm:pt>
    <dgm:pt modelId="{F3F7FF6C-92C3-4639-9CE0-6A7D9D1791C2}" type="pres">
      <dgm:prSet presAssocID="{00191404-4319-4779-8415-A30BB0222BBA}" presName="sibTrans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001EAC8C-D635-407B-A5F6-3F4DC2E89E80}" type="presOf" srcId="{63DFC95B-7920-40CA-854C-9746E978A144}" destId="{1A8F65C5-E589-4C44-91EF-A3BE09A3FA3B}" srcOrd="0" destOrd="0" presId="urn:microsoft.com/office/officeart/2005/8/layout/radial6"/>
    <dgm:cxn modelId="{283D0E6A-7C57-4585-B93A-1994C187763D}" type="presOf" srcId="{5BC1C336-961D-4E18-869B-7407A10BE0EA}" destId="{C0485CFB-9406-4A79-970F-D19E24D8652E}" srcOrd="0" destOrd="0" presId="urn:microsoft.com/office/officeart/2005/8/layout/radial6"/>
    <dgm:cxn modelId="{C912FE46-0D10-47F7-80F9-E46C256B85D1}" srcId="{63DFC95B-7920-40CA-854C-9746E978A144}" destId="{4E75B483-2204-4EF5-903A-1F4843E1C051}" srcOrd="5" destOrd="0" parTransId="{02D465FB-9FB6-4AFC-A041-E7D35C1A7762}" sibTransId="{00191404-4319-4779-8415-A30BB0222BBA}"/>
    <dgm:cxn modelId="{86932E1C-F3FF-4ED8-84B3-2E979383C1E3}" srcId="{D383EA5E-33D5-40A6-8117-05B743C223C6}" destId="{63DFC95B-7920-40CA-854C-9746E978A144}" srcOrd="0" destOrd="0" parTransId="{626F27F0-C930-4C0F-A26F-62BC169C7AA1}" sibTransId="{E274EAEE-3550-40ED-8D0F-E425FA70A3E3}"/>
    <dgm:cxn modelId="{E2D58F5D-77C7-4DA0-9F82-131284E11786}" srcId="{63DFC95B-7920-40CA-854C-9746E978A144}" destId="{3E3E7832-B9B4-44E8-B480-13EFFC0A4208}" srcOrd="0" destOrd="0" parTransId="{A856915C-40C0-44F3-A70E-C0E86A31CBF3}" sibTransId="{C5D3CF6C-9591-409C-BACD-9B23322AA8C4}"/>
    <dgm:cxn modelId="{D7C763E7-3834-4E96-8931-B39469FE6A82}" srcId="{63DFC95B-7920-40CA-854C-9746E978A144}" destId="{4863567D-61B5-4B40-AB4C-E40708867E5F}" srcOrd="4" destOrd="0" parTransId="{BF3B4838-9F1B-4914-B3C2-94C0DE2457B0}" sibTransId="{8AD9C439-4B09-4597-937B-A129CF108FC3}"/>
    <dgm:cxn modelId="{6B1EAC67-581A-41B0-9AB0-1C7B8F5D7485}" srcId="{63DFC95B-7920-40CA-854C-9746E978A144}" destId="{5BC1C336-961D-4E18-869B-7407A10BE0EA}" srcOrd="1" destOrd="0" parTransId="{CCF4ACDB-AC81-45A3-92C4-BB4AB6DA422B}" sibTransId="{EF086BB2-B8C2-41D0-B845-CA0D86B759FE}"/>
    <dgm:cxn modelId="{0C5D8152-CCA8-4BB6-86CC-FF90B6D0467B}" srcId="{63DFC95B-7920-40CA-854C-9746E978A144}" destId="{F4F17032-A442-493C-A1F3-DDB340AE18BD}" srcOrd="2" destOrd="0" parTransId="{27F451C1-8207-4BD8-83D7-0028AEA5B6B6}" sibTransId="{2B0C9137-191D-47C1-8B9A-C9F95544F5D2}"/>
    <dgm:cxn modelId="{F242BE03-50AB-4041-B45D-A8DF6ACD8737}" type="presOf" srcId="{2B0C9137-191D-47C1-8B9A-C9F95544F5D2}" destId="{3F47B0B8-A03A-4B3A-953B-A6DA37AF96F6}" srcOrd="0" destOrd="0" presId="urn:microsoft.com/office/officeart/2005/8/layout/radial6"/>
    <dgm:cxn modelId="{13185346-E481-4796-84CC-F607001371F9}" type="presOf" srcId="{F4F17032-A442-493C-A1F3-DDB340AE18BD}" destId="{7BA4B809-369B-4163-AE0D-C0407CCECB53}" srcOrd="0" destOrd="0" presId="urn:microsoft.com/office/officeart/2005/8/layout/radial6"/>
    <dgm:cxn modelId="{63962D04-E33F-4D31-B47D-3D3806F758E0}" type="presOf" srcId="{EF086BB2-B8C2-41D0-B845-CA0D86B759FE}" destId="{0466F941-A18E-4EBC-AE49-AEE27721B5C7}" srcOrd="0" destOrd="0" presId="urn:microsoft.com/office/officeart/2005/8/layout/radial6"/>
    <dgm:cxn modelId="{6DE3F100-378A-4623-8A90-824CF2C00205}" type="presOf" srcId="{B5FEAAB0-1270-4524-8D07-80E461C8FA5D}" destId="{44598403-1E85-4334-B4EC-71F76FA3A10C}" srcOrd="0" destOrd="0" presId="urn:microsoft.com/office/officeart/2005/8/layout/radial6"/>
    <dgm:cxn modelId="{148492A7-6A06-4253-AA9A-DEFA9905C135}" type="presOf" srcId="{4E75B483-2204-4EF5-903A-1F4843E1C051}" destId="{37F38ECC-FC85-49BB-9140-FD7880732C3B}" srcOrd="0" destOrd="0" presId="urn:microsoft.com/office/officeart/2005/8/layout/radial6"/>
    <dgm:cxn modelId="{6E224F48-17EC-4360-811F-1A6277383488}" type="presOf" srcId="{C5D3CF6C-9591-409C-BACD-9B23322AA8C4}" destId="{6746A43C-BB08-4407-AFC6-5E847D96A10A}" srcOrd="0" destOrd="0" presId="urn:microsoft.com/office/officeart/2005/8/layout/radial6"/>
    <dgm:cxn modelId="{BFB3EF1F-3B0B-477B-AFBD-B9E834256562}" type="presOf" srcId="{7B278D4C-DBA4-4CE3-9B26-239043522C46}" destId="{63015EB4-E967-41DF-AC36-5470BF36D6BF}" srcOrd="0" destOrd="0" presId="urn:microsoft.com/office/officeart/2005/8/layout/radial6"/>
    <dgm:cxn modelId="{076CFCF5-DCD9-4EF2-BDA7-F1913F52BC91}" type="presOf" srcId="{4863567D-61B5-4B40-AB4C-E40708867E5F}" destId="{AE06E281-27C6-4E77-80E6-B773E444086E}" srcOrd="0" destOrd="0" presId="urn:microsoft.com/office/officeart/2005/8/layout/radial6"/>
    <dgm:cxn modelId="{A544E31D-0192-496A-AF54-3EAF0FC81530}" type="presOf" srcId="{D383EA5E-33D5-40A6-8117-05B743C223C6}" destId="{61B94D5B-8F2C-4A28-BD84-D8B0E0EEEF11}" srcOrd="0" destOrd="0" presId="urn:microsoft.com/office/officeart/2005/8/layout/radial6"/>
    <dgm:cxn modelId="{18E7E28E-31CA-4948-B2EB-8F0CFD21F32F}" type="presOf" srcId="{8AD9C439-4B09-4597-937B-A129CF108FC3}" destId="{A0E2CE86-8290-44C3-A253-6A112760C9FC}" srcOrd="0" destOrd="0" presId="urn:microsoft.com/office/officeart/2005/8/layout/radial6"/>
    <dgm:cxn modelId="{8DCA6224-82CE-4028-8595-BE4261AA84A1}" type="presOf" srcId="{3E3E7832-B9B4-44E8-B480-13EFFC0A4208}" destId="{5E78A48E-21D5-4A0B-B855-EFC2B9D43190}" srcOrd="0" destOrd="0" presId="urn:microsoft.com/office/officeart/2005/8/layout/radial6"/>
    <dgm:cxn modelId="{C51420B2-A1A5-468C-A42B-82BE7569D02A}" type="presOf" srcId="{00191404-4319-4779-8415-A30BB0222BBA}" destId="{F3F7FF6C-92C3-4639-9CE0-6A7D9D1791C2}" srcOrd="0" destOrd="0" presId="urn:microsoft.com/office/officeart/2005/8/layout/radial6"/>
    <dgm:cxn modelId="{0B4BF25F-8707-407C-ADE0-3DFCFF13ACC7}" srcId="{63DFC95B-7920-40CA-854C-9746E978A144}" destId="{7B278D4C-DBA4-4CE3-9B26-239043522C46}" srcOrd="3" destOrd="0" parTransId="{B69BDCF2-C8D5-4252-A7BB-34B76E2576DD}" sibTransId="{B5FEAAB0-1270-4524-8D07-80E461C8FA5D}"/>
    <dgm:cxn modelId="{0CF9E920-6768-470E-BE1F-538C82FC8C69}" type="presParOf" srcId="{61B94D5B-8F2C-4A28-BD84-D8B0E0EEEF11}" destId="{1A8F65C5-E589-4C44-91EF-A3BE09A3FA3B}" srcOrd="0" destOrd="0" presId="urn:microsoft.com/office/officeart/2005/8/layout/radial6"/>
    <dgm:cxn modelId="{A2304F91-21B2-4CDF-BBA6-A16C8988340C}" type="presParOf" srcId="{61B94D5B-8F2C-4A28-BD84-D8B0E0EEEF11}" destId="{5E78A48E-21D5-4A0B-B855-EFC2B9D43190}" srcOrd="1" destOrd="0" presId="urn:microsoft.com/office/officeart/2005/8/layout/radial6"/>
    <dgm:cxn modelId="{C36ED0E9-FC16-4000-812A-8609A9C3CA74}" type="presParOf" srcId="{61B94D5B-8F2C-4A28-BD84-D8B0E0EEEF11}" destId="{E565C09A-F8C4-4E85-BB87-2456764656B6}" srcOrd="2" destOrd="0" presId="urn:microsoft.com/office/officeart/2005/8/layout/radial6"/>
    <dgm:cxn modelId="{DAD639D9-CE33-44D9-A429-A916E8DE26BE}" type="presParOf" srcId="{61B94D5B-8F2C-4A28-BD84-D8B0E0EEEF11}" destId="{6746A43C-BB08-4407-AFC6-5E847D96A10A}" srcOrd="3" destOrd="0" presId="urn:microsoft.com/office/officeart/2005/8/layout/radial6"/>
    <dgm:cxn modelId="{A9BA3AED-5130-4FD8-A976-C09ADD15EC1B}" type="presParOf" srcId="{61B94D5B-8F2C-4A28-BD84-D8B0E0EEEF11}" destId="{C0485CFB-9406-4A79-970F-D19E24D8652E}" srcOrd="4" destOrd="0" presId="urn:microsoft.com/office/officeart/2005/8/layout/radial6"/>
    <dgm:cxn modelId="{4C64B158-B6CD-4D79-B199-C9E35DDA7BA7}" type="presParOf" srcId="{61B94D5B-8F2C-4A28-BD84-D8B0E0EEEF11}" destId="{93ED7F24-B42A-448E-BA18-1BDF05A3C777}" srcOrd="5" destOrd="0" presId="urn:microsoft.com/office/officeart/2005/8/layout/radial6"/>
    <dgm:cxn modelId="{3CB287C8-7B47-4CF0-BFA2-AC5C4F30B0AC}" type="presParOf" srcId="{61B94D5B-8F2C-4A28-BD84-D8B0E0EEEF11}" destId="{0466F941-A18E-4EBC-AE49-AEE27721B5C7}" srcOrd="6" destOrd="0" presId="urn:microsoft.com/office/officeart/2005/8/layout/radial6"/>
    <dgm:cxn modelId="{F12AE613-1AA6-4447-91E2-7EF5ED3FB140}" type="presParOf" srcId="{61B94D5B-8F2C-4A28-BD84-D8B0E0EEEF11}" destId="{7BA4B809-369B-4163-AE0D-C0407CCECB53}" srcOrd="7" destOrd="0" presId="urn:microsoft.com/office/officeart/2005/8/layout/radial6"/>
    <dgm:cxn modelId="{7F0E90C2-D21D-4313-916F-89A514449824}" type="presParOf" srcId="{61B94D5B-8F2C-4A28-BD84-D8B0E0EEEF11}" destId="{8066950C-785A-4220-93FE-8F591575E75F}" srcOrd="8" destOrd="0" presId="urn:microsoft.com/office/officeart/2005/8/layout/radial6"/>
    <dgm:cxn modelId="{7F5FE8FA-35CF-47B5-8E65-BA633B89293D}" type="presParOf" srcId="{61B94D5B-8F2C-4A28-BD84-D8B0E0EEEF11}" destId="{3F47B0B8-A03A-4B3A-953B-A6DA37AF96F6}" srcOrd="9" destOrd="0" presId="urn:microsoft.com/office/officeart/2005/8/layout/radial6"/>
    <dgm:cxn modelId="{C726F994-4F39-4ABB-9883-4DE711974F96}" type="presParOf" srcId="{61B94D5B-8F2C-4A28-BD84-D8B0E0EEEF11}" destId="{63015EB4-E967-41DF-AC36-5470BF36D6BF}" srcOrd="10" destOrd="0" presId="urn:microsoft.com/office/officeart/2005/8/layout/radial6"/>
    <dgm:cxn modelId="{E77AF226-DD74-42B5-8BA5-30C3336DA3C3}" type="presParOf" srcId="{61B94D5B-8F2C-4A28-BD84-D8B0E0EEEF11}" destId="{95F94BD1-9D62-4225-B471-7D2F535B9C38}" srcOrd="11" destOrd="0" presId="urn:microsoft.com/office/officeart/2005/8/layout/radial6"/>
    <dgm:cxn modelId="{9132603B-ADDE-4BFA-B6DE-A227D905AA77}" type="presParOf" srcId="{61B94D5B-8F2C-4A28-BD84-D8B0E0EEEF11}" destId="{44598403-1E85-4334-B4EC-71F76FA3A10C}" srcOrd="12" destOrd="0" presId="urn:microsoft.com/office/officeart/2005/8/layout/radial6"/>
    <dgm:cxn modelId="{43FC8182-030E-485A-9916-E84E2C19E334}" type="presParOf" srcId="{61B94D5B-8F2C-4A28-BD84-D8B0E0EEEF11}" destId="{AE06E281-27C6-4E77-80E6-B773E444086E}" srcOrd="13" destOrd="0" presId="urn:microsoft.com/office/officeart/2005/8/layout/radial6"/>
    <dgm:cxn modelId="{7827E650-572D-4C64-BBC7-5AAC27106935}" type="presParOf" srcId="{61B94D5B-8F2C-4A28-BD84-D8B0E0EEEF11}" destId="{E644DA09-8C8A-4AA3-B5B8-C1E0C913C388}" srcOrd="14" destOrd="0" presId="urn:microsoft.com/office/officeart/2005/8/layout/radial6"/>
    <dgm:cxn modelId="{05D25D08-9646-42EF-923F-3E1414E58922}" type="presParOf" srcId="{61B94D5B-8F2C-4A28-BD84-D8B0E0EEEF11}" destId="{A0E2CE86-8290-44C3-A253-6A112760C9FC}" srcOrd="15" destOrd="0" presId="urn:microsoft.com/office/officeart/2005/8/layout/radial6"/>
    <dgm:cxn modelId="{312C07BE-8470-4402-A92E-60828144870F}" type="presParOf" srcId="{61B94D5B-8F2C-4A28-BD84-D8B0E0EEEF11}" destId="{37F38ECC-FC85-49BB-9140-FD7880732C3B}" srcOrd="16" destOrd="0" presId="urn:microsoft.com/office/officeart/2005/8/layout/radial6"/>
    <dgm:cxn modelId="{A284DCBB-0F6A-426E-99F7-AAB608A0BA56}" type="presParOf" srcId="{61B94D5B-8F2C-4A28-BD84-D8B0E0EEEF11}" destId="{318C6AD6-B840-48AB-BCC1-CDDDCB3B4C8E}" srcOrd="17" destOrd="0" presId="urn:microsoft.com/office/officeart/2005/8/layout/radial6"/>
    <dgm:cxn modelId="{19F6E9D0-8771-4C64-95D3-ACEB9BCA2B88}" type="presParOf" srcId="{61B94D5B-8F2C-4A28-BD84-D8B0E0EEEF11}" destId="{F3F7FF6C-92C3-4639-9CE0-6A7D9D1791C2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03F53F-6A69-428C-85F1-5BD7E222F903}" type="doc">
      <dgm:prSet loTypeId="urn:microsoft.com/office/officeart/2005/8/layout/cycle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2D75701-4E52-4897-B8E0-D113EBC0B3C6}">
      <dgm:prSet phldrT="[Текст]" custT="1"/>
      <dgm:spPr/>
      <dgm:t>
        <a:bodyPr/>
        <a:lstStyle/>
        <a:p>
          <a:pPr algn="ctr"/>
          <a:r>
            <a:rPr lang="uk-UA" sz="1600" b="1" baseline="0" dirty="0" smtClean="0">
              <a:solidFill>
                <a:schemeClr val="tx1"/>
              </a:solidFill>
              <a:latin typeface="Times New Roman" pitchFamily="18" charset="0"/>
              <a:ea typeface="Microsoft JhengHei" pitchFamily="34" charset="-120"/>
            </a:rPr>
            <a:t>Формування позитивної мотивації на здоровий спосіб життя у педагогів та учнів</a:t>
          </a:r>
          <a:endParaRPr lang="ru-RU" sz="1600" b="1" baseline="0" dirty="0">
            <a:solidFill>
              <a:schemeClr val="tx1"/>
            </a:solidFill>
            <a:latin typeface="Times New Roman" pitchFamily="18" charset="0"/>
            <a:ea typeface="Microsoft JhengHei" pitchFamily="34" charset="-120"/>
          </a:endParaRPr>
        </a:p>
      </dgm:t>
    </dgm:pt>
    <dgm:pt modelId="{9A80D1E8-18EA-494D-A27F-07312E0B67D9}" type="parTrans" cxnId="{9C181D57-1A48-4FAD-AF27-6B106E5E4286}">
      <dgm:prSet/>
      <dgm:spPr/>
      <dgm:t>
        <a:bodyPr/>
        <a:lstStyle/>
        <a:p>
          <a:endParaRPr lang="ru-RU"/>
        </a:p>
      </dgm:t>
    </dgm:pt>
    <dgm:pt modelId="{0D8E01BB-82D8-405F-AF08-AC4D9EADD14C}" type="sibTrans" cxnId="{9C181D57-1A48-4FAD-AF27-6B106E5E4286}">
      <dgm:prSet/>
      <dgm:spPr/>
      <dgm:t>
        <a:bodyPr/>
        <a:lstStyle/>
        <a:p>
          <a:endParaRPr lang="ru-RU"/>
        </a:p>
      </dgm:t>
    </dgm:pt>
    <dgm:pt modelId="{67DB754A-B62F-4D6B-BF04-84B7F2A3F5F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Участь</a:t>
          </a:r>
          <a:r>
            <a:rPr lang="ru-RU" sz="1600" b="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у фестивалях, конкурсах, </a:t>
          </a:r>
          <a:r>
            <a:rPr lang="ru-RU" sz="1600" b="0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спортивних</a:t>
          </a:r>
          <a:r>
            <a:rPr lang="ru-RU" sz="1600" b="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змаганнях</a:t>
          </a:r>
          <a:r>
            <a:rPr lang="ru-RU" sz="1600" b="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Шаргородської</a:t>
          </a:r>
          <a:r>
            <a:rPr lang="ru-RU" sz="1600" b="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ОТГ </a:t>
          </a:r>
          <a:r>
            <a:rPr lang="ru-RU" sz="1600" b="0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тощо</a:t>
          </a:r>
          <a:endParaRPr lang="ru-RU" sz="1600" b="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0F02AD-C7BE-44D2-B213-5D170F806927}" type="parTrans" cxnId="{66619956-7BCE-4354-A288-63FD7BA17CAA}">
      <dgm:prSet/>
      <dgm:spPr/>
      <dgm:t>
        <a:bodyPr/>
        <a:lstStyle/>
        <a:p>
          <a:endParaRPr lang="ru-RU"/>
        </a:p>
      </dgm:t>
    </dgm:pt>
    <dgm:pt modelId="{2DC94291-652D-45D5-84C2-E488CFA6DD69}" type="sibTrans" cxnId="{66619956-7BCE-4354-A288-63FD7BA17CAA}">
      <dgm:prSet/>
      <dgm:spPr/>
      <dgm:t>
        <a:bodyPr/>
        <a:lstStyle/>
        <a:p>
          <a:endParaRPr lang="ru-RU"/>
        </a:p>
      </dgm:t>
    </dgm:pt>
    <dgm:pt modelId="{7A24EFC3-F630-4A0C-A2C0-C0C5DDD852D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Створення шкільного оркестру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400" b="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Придбання дитячих музичних інструментів  </a:t>
          </a:r>
          <a:endParaRPr lang="ru-RU" sz="1400" b="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31CE15-EE71-4B93-8AD6-25AEBF8A1985}" type="parTrans" cxnId="{CBB88B87-AE14-4442-BE8E-9952F73AFBBE}">
      <dgm:prSet/>
      <dgm:spPr/>
      <dgm:t>
        <a:bodyPr/>
        <a:lstStyle/>
        <a:p>
          <a:endParaRPr lang="ru-RU"/>
        </a:p>
      </dgm:t>
    </dgm:pt>
    <dgm:pt modelId="{C372483A-A186-47E2-B219-B476E4E569F5}" type="sibTrans" cxnId="{CBB88B87-AE14-4442-BE8E-9952F73AFBBE}">
      <dgm:prSet/>
      <dgm:spPr/>
      <dgm:t>
        <a:bodyPr/>
        <a:lstStyle/>
        <a:p>
          <a:endParaRPr lang="ru-RU"/>
        </a:p>
      </dgm:t>
    </dgm:pt>
    <dgm:pt modelId="{440E197F-A48E-4D2E-9532-49A824054A3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b="1" baseline="0" dirty="0" smtClean="0">
              <a:solidFill>
                <a:schemeClr val="tx1"/>
              </a:solidFill>
              <a:latin typeface="Times New Roman" pitchFamily="18" charset="0"/>
            </a:rPr>
            <a:t>Спортивний майданчик із штучним покриттям та тренажерами.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200" b="0" baseline="0" dirty="0" smtClean="0">
              <a:solidFill>
                <a:schemeClr val="tx1"/>
              </a:solidFill>
              <a:latin typeface="Times New Roman" pitchFamily="18" charset="0"/>
            </a:rPr>
            <a:t>Спонукатимуть дітей до здорового способу життя, занять різними видами спорту, що в свою чергу сприятимуть </a:t>
          </a:r>
          <a:r>
            <a:rPr lang="uk-UA" sz="1200" b="0" baseline="0" dirty="0" err="1" smtClean="0">
              <a:solidFill>
                <a:schemeClr val="tx1"/>
              </a:solidFill>
              <a:latin typeface="Times New Roman" pitchFamily="18" charset="0"/>
            </a:rPr>
            <a:t>зиіцненню</a:t>
          </a:r>
          <a:r>
            <a:rPr lang="uk-UA" sz="1200" b="0" baseline="0" dirty="0" smtClean="0">
              <a:solidFill>
                <a:schemeClr val="tx1"/>
              </a:solidFill>
              <a:latin typeface="Times New Roman" pitchFamily="18" charset="0"/>
            </a:rPr>
            <a:t> їх здоров*я.</a:t>
          </a:r>
          <a:endParaRPr lang="ru-RU" sz="1200" b="0" baseline="0" dirty="0">
            <a:solidFill>
              <a:schemeClr val="tx1"/>
            </a:solidFill>
            <a:latin typeface="Times New Roman" pitchFamily="18" charset="0"/>
          </a:endParaRPr>
        </a:p>
      </dgm:t>
    </dgm:pt>
    <dgm:pt modelId="{66697BB5-BF10-449E-9485-FC03247738AD}" type="parTrans" cxnId="{3252F46C-E6CF-46C3-943C-8226129E06B7}">
      <dgm:prSet/>
      <dgm:spPr/>
      <dgm:t>
        <a:bodyPr/>
        <a:lstStyle/>
        <a:p>
          <a:endParaRPr lang="ru-RU"/>
        </a:p>
      </dgm:t>
    </dgm:pt>
    <dgm:pt modelId="{CA40E6E5-3C01-4675-BF52-CDA156B8158F}" type="sibTrans" cxnId="{3252F46C-E6CF-46C3-943C-8226129E06B7}">
      <dgm:prSet/>
      <dgm:spPr/>
      <dgm:t>
        <a:bodyPr/>
        <a:lstStyle/>
        <a:p>
          <a:endParaRPr lang="ru-RU"/>
        </a:p>
      </dgm:t>
    </dgm:pt>
    <dgm:pt modelId="{3F9D8CB1-2272-47C9-A0D0-56FEB2BA599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Корекційно-ігровий</a:t>
          </a:r>
          <a:r>
            <a:rPr lang="uk-UA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майданчик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600" b="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Креативне оновлення ігрового майданчика,яке б приваблювало молодших школярів</a:t>
          </a:r>
          <a:endParaRPr lang="ru-RU" sz="1600" b="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B11FBCD-4024-43EB-9B37-03F37FE37870}" type="sibTrans" cxnId="{9F20E69D-C9A4-4974-A895-AE463817EF87}">
      <dgm:prSet/>
      <dgm:spPr/>
      <dgm:t>
        <a:bodyPr/>
        <a:lstStyle/>
        <a:p>
          <a:endParaRPr lang="ru-RU"/>
        </a:p>
      </dgm:t>
    </dgm:pt>
    <dgm:pt modelId="{522E2F17-50BD-467D-ACB2-997C20D289B1}" type="parTrans" cxnId="{9F20E69D-C9A4-4974-A895-AE463817EF87}">
      <dgm:prSet/>
      <dgm:spPr/>
      <dgm:t>
        <a:bodyPr/>
        <a:lstStyle/>
        <a:p>
          <a:endParaRPr lang="ru-RU"/>
        </a:p>
      </dgm:t>
    </dgm:pt>
    <dgm:pt modelId="{66404BF1-3598-4CFA-B1F3-D77AECEF637A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Виставка</a:t>
          </a:r>
          <a:r>
            <a:rPr lang="uk-UA" dirty="0" smtClean="0">
              <a:solidFill>
                <a:schemeClr val="tx1"/>
              </a:solidFill>
            </a:rPr>
            <a:t> </a:t>
          </a:r>
          <a:r>
            <a:rPr lang="uk-UA" b="1" dirty="0" smtClean="0">
              <a:solidFill>
                <a:schemeClr val="tx1"/>
              </a:solidFill>
            </a:rPr>
            <a:t>дитячих робіт </a:t>
          </a:r>
        </a:p>
        <a:p>
          <a:r>
            <a:rPr lang="uk-UA" dirty="0" smtClean="0">
              <a:solidFill>
                <a:schemeClr val="tx1"/>
              </a:solidFill>
            </a:rPr>
            <a:t>у </a:t>
          </a:r>
          <a:r>
            <a:rPr lang="uk-UA" dirty="0" err="1" smtClean="0">
              <a:solidFill>
                <a:schemeClr val="tx1"/>
              </a:solidFill>
            </a:rPr>
            <a:t>Шаргородському</a:t>
          </a:r>
          <a:r>
            <a:rPr lang="uk-UA" dirty="0" smtClean="0">
              <a:solidFill>
                <a:schemeClr val="tx1"/>
              </a:solidFill>
            </a:rPr>
            <a:t> художньому музеї</a:t>
          </a:r>
          <a:endParaRPr lang="ru-RU" b="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2F13E85-08DB-4966-9FFE-A753CED0B6DB}" type="parTrans" cxnId="{411C4865-470A-4BAD-A8AF-8EC1812819F9}">
      <dgm:prSet/>
      <dgm:spPr/>
      <dgm:t>
        <a:bodyPr/>
        <a:lstStyle/>
        <a:p>
          <a:endParaRPr lang="ru-RU"/>
        </a:p>
      </dgm:t>
    </dgm:pt>
    <dgm:pt modelId="{6283A7AF-1B5E-4764-88F1-DC98D796167F}" type="sibTrans" cxnId="{411C4865-470A-4BAD-A8AF-8EC1812819F9}">
      <dgm:prSet/>
      <dgm:spPr/>
      <dgm:t>
        <a:bodyPr/>
        <a:lstStyle/>
        <a:p>
          <a:endParaRPr lang="ru-RU"/>
        </a:p>
      </dgm:t>
    </dgm:pt>
    <dgm:pt modelId="{DBBE5077-115E-419E-99F2-288B66825107}" type="pres">
      <dgm:prSet presAssocID="{2803F53F-6A69-428C-85F1-5BD7E222F90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88CE1C1-1776-4DCC-915B-88EB5AE684A4}" type="pres">
      <dgm:prSet presAssocID="{72D75701-4E52-4897-B8E0-D113EBC0B3C6}" presName="node" presStyleLbl="node1" presStyleIdx="0" presStyleCnt="6" custScaleX="185697" custScaleY="106455" custRadScaleRad="100365" custRadScaleInc="-89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96EC35-421D-477A-B93F-7B62CE08965D}" type="pres">
      <dgm:prSet presAssocID="{72D75701-4E52-4897-B8E0-D113EBC0B3C6}" presName="spNode" presStyleCnt="0"/>
      <dgm:spPr/>
      <dgm:t>
        <a:bodyPr/>
        <a:lstStyle/>
        <a:p>
          <a:endParaRPr lang="ru-RU"/>
        </a:p>
      </dgm:t>
    </dgm:pt>
    <dgm:pt modelId="{3A627090-CEB8-4916-8AF8-CDBEEBB16127}" type="pres">
      <dgm:prSet presAssocID="{0D8E01BB-82D8-405F-AF08-AC4D9EADD14C}" presName="sibTrans" presStyleLbl="sibTrans1D1" presStyleIdx="0" presStyleCnt="6"/>
      <dgm:spPr/>
      <dgm:t>
        <a:bodyPr/>
        <a:lstStyle/>
        <a:p>
          <a:endParaRPr lang="uk-UA"/>
        </a:p>
      </dgm:t>
    </dgm:pt>
    <dgm:pt modelId="{88B3528A-0A06-490C-9544-99408AF55BEF}" type="pres">
      <dgm:prSet presAssocID="{3F9D8CB1-2272-47C9-A0D0-56FEB2BA5998}" presName="node" presStyleLbl="node1" presStyleIdx="1" presStyleCnt="6" custScaleX="192028" custScaleY="159260" custRadScaleRad="124006" custRadScaleInc="499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A83BDB-0BD3-4D90-93D6-83BC51D2500D}" type="pres">
      <dgm:prSet presAssocID="{3F9D8CB1-2272-47C9-A0D0-56FEB2BA5998}" presName="spNode" presStyleCnt="0"/>
      <dgm:spPr/>
      <dgm:t>
        <a:bodyPr/>
        <a:lstStyle/>
        <a:p>
          <a:endParaRPr lang="ru-RU"/>
        </a:p>
      </dgm:t>
    </dgm:pt>
    <dgm:pt modelId="{4D5F15B8-25BF-43C6-87E0-18F4C89112DB}" type="pres">
      <dgm:prSet presAssocID="{8B11FBCD-4024-43EB-9B37-03F37FE37870}" presName="sibTrans" presStyleLbl="sibTrans1D1" presStyleIdx="1" presStyleCnt="6"/>
      <dgm:spPr/>
      <dgm:t>
        <a:bodyPr/>
        <a:lstStyle/>
        <a:p>
          <a:endParaRPr lang="uk-UA"/>
        </a:p>
      </dgm:t>
    </dgm:pt>
    <dgm:pt modelId="{8FF4F592-B746-4EED-8935-6BDA8523E9CE}" type="pres">
      <dgm:prSet presAssocID="{67DB754A-B62F-4D6B-BF04-84B7F2A3F5FD}" presName="node" presStyleLbl="node1" presStyleIdx="2" presStyleCnt="6" custScaleX="163222" custScaleY="182489" custRadScaleRad="139004" custRadScaleInc="-62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AC5677-859C-4CED-A5D7-A8C56DB82745}" type="pres">
      <dgm:prSet presAssocID="{67DB754A-B62F-4D6B-BF04-84B7F2A3F5FD}" presName="spNode" presStyleCnt="0"/>
      <dgm:spPr/>
      <dgm:t>
        <a:bodyPr/>
        <a:lstStyle/>
        <a:p>
          <a:endParaRPr lang="ru-RU"/>
        </a:p>
      </dgm:t>
    </dgm:pt>
    <dgm:pt modelId="{696C54B3-8DEA-4C3D-A49A-871A6D682189}" type="pres">
      <dgm:prSet presAssocID="{2DC94291-652D-45D5-84C2-E488CFA6DD69}" presName="sibTrans" presStyleLbl="sibTrans1D1" presStyleIdx="2" presStyleCnt="6"/>
      <dgm:spPr/>
      <dgm:t>
        <a:bodyPr/>
        <a:lstStyle/>
        <a:p>
          <a:endParaRPr lang="uk-UA"/>
        </a:p>
      </dgm:t>
    </dgm:pt>
    <dgm:pt modelId="{7BD92060-55A7-4D64-8859-9820C272B1EB}" type="pres">
      <dgm:prSet presAssocID="{7A24EFC3-F630-4A0C-A2C0-C0C5DDD852D8}" presName="node" presStyleLbl="node1" presStyleIdx="3" presStyleCnt="6" custScaleX="157311" custScaleY="152201" custRadScaleRad="101970" custRadScaleInc="-24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30C878-E891-404A-8DF3-E01360A7187C}" type="pres">
      <dgm:prSet presAssocID="{7A24EFC3-F630-4A0C-A2C0-C0C5DDD852D8}" presName="spNode" presStyleCnt="0"/>
      <dgm:spPr/>
      <dgm:t>
        <a:bodyPr/>
        <a:lstStyle/>
        <a:p>
          <a:endParaRPr lang="ru-RU"/>
        </a:p>
      </dgm:t>
    </dgm:pt>
    <dgm:pt modelId="{1D26ABDC-C65F-4500-8DAF-AE54C5C871DE}" type="pres">
      <dgm:prSet presAssocID="{C372483A-A186-47E2-B219-B476E4E569F5}" presName="sibTrans" presStyleLbl="sibTrans1D1" presStyleIdx="3" presStyleCnt="6"/>
      <dgm:spPr/>
      <dgm:t>
        <a:bodyPr/>
        <a:lstStyle/>
        <a:p>
          <a:endParaRPr lang="uk-UA"/>
        </a:p>
      </dgm:t>
    </dgm:pt>
    <dgm:pt modelId="{63C508CE-99D3-496B-8D36-596ABDC12854}" type="pres">
      <dgm:prSet presAssocID="{440E197F-A48E-4D2E-9532-49A824054A35}" presName="node" presStyleLbl="node1" presStyleIdx="4" presStyleCnt="6" custScaleX="195078" custScaleY="202366" custRadScaleRad="135055" custRadScaleInc="425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8CB140-87D7-4987-A79C-BE3BBE5E4939}" type="pres">
      <dgm:prSet presAssocID="{440E197F-A48E-4D2E-9532-49A824054A35}" presName="spNode" presStyleCnt="0"/>
      <dgm:spPr/>
      <dgm:t>
        <a:bodyPr/>
        <a:lstStyle/>
        <a:p>
          <a:endParaRPr lang="ru-RU"/>
        </a:p>
      </dgm:t>
    </dgm:pt>
    <dgm:pt modelId="{1A407573-BFB7-4018-8A61-144B3F92DD4D}" type="pres">
      <dgm:prSet presAssocID="{CA40E6E5-3C01-4675-BF52-CDA156B8158F}" presName="sibTrans" presStyleLbl="sibTrans1D1" presStyleIdx="4" presStyleCnt="6"/>
      <dgm:spPr/>
      <dgm:t>
        <a:bodyPr/>
        <a:lstStyle/>
        <a:p>
          <a:endParaRPr lang="uk-UA"/>
        </a:p>
      </dgm:t>
    </dgm:pt>
    <dgm:pt modelId="{CE5A878A-B1D6-4E08-9289-64F1234B1C1D}" type="pres">
      <dgm:prSet presAssocID="{66404BF1-3598-4CFA-B1F3-D77AECEF637A}" presName="node" presStyleLbl="node1" presStyleIdx="5" presStyleCnt="6" custScaleX="163222" custScaleY="133169" custRadScaleRad="136131" custRadScaleInc="-366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D6126D-DC4F-406F-B3F3-F0175D9154DC}" type="pres">
      <dgm:prSet presAssocID="{66404BF1-3598-4CFA-B1F3-D77AECEF637A}" presName="spNode" presStyleCnt="0"/>
      <dgm:spPr/>
      <dgm:t>
        <a:bodyPr/>
        <a:lstStyle/>
        <a:p>
          <a:endParaRPr lang="ru-RU"/>
        </a:p>
      </dgm:t>
    </dgm:pt>
    <dgm:pt modelId="{58FF78A2-F232-4251-A726-582F6F123618}" type="pres">
      <dgm:prSet presAssocID="{6283A7AF-1B5E-4764-88F1-DC98D796167F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CBB88B87-AE14-4442-BE8E-9952F73AFBBE}" srcId="{2803F53F-6A69-428C-85F1-5BD7E222F903}" destId="{7A24EFC3-F630-4A0C-A2C0-C0C5DDD852D8}" srcOrd="3" destOrd="0" parTransId="{A431CE15-EE71-4B93-8AD6-25AEBF8A1985}" sibTransId="{C372483A-A186-47E2-B219-B476E4E569F5}"/>
    <dgm:cxn modelId="{C19E7B58-3066-4570-BAE4-F9BE0E534E6E}" type="presOf" srcId="{6283A7AF-1B5E-4764-88F1-DC98D796167F}" destId="{58FF78A2-F232-4251-A726-582F6F123618}" srcOrd="0" destOrd="0" presId="urn:microsoft.com/office/officeart/2005/8/layout/cycle6"/>
    <dgm:cxn modelId="{B72A55E6-C0E9-44BB-96C3-DB90D55F9E5F}" type="presOf" srcId="{72D75701-4E52-4897-B8E0-D113EBC0B3C6}" destId="{C88CE1C1-1776-4DCC-915B-88EB5AE684A4}" srcOrd="0" destOrd="0" presId="urn:microsoft.com/office/officeart/2005/8/layout/cycle6"/>
    <dgm:cxn modelId="{95791348-2C27-491D-885C-AF1D9E0B09A9}" type="presOf" srcId="{0D8E01BB-82D8-405F-AF08-AC4D9EADD14C}" destId="{3A627090-CEB8-4916-8AF8-CDBEEBB16127}" srcOrd="0" destOrd="0" presId="urn:microsoft.com/office/officeart/2005/8/layout/cycle6"/>
    <dgm:cxn modelId="{9F20E69D-C9A4-4974-A895-AE463817EF87}" srcId="{2803F53F-6A69-428C-85F1-5BD7E222F903}" destId="{3F9D8CB1-2272-47C9-A0D0-56FEB2BA5998}" srcOrd="1" destOrd="0" parTransId="{522E2F17-50BD-467D-ACB2-997C20D289B1}" sibTransId="{8B11FBCD-4024-43EB-9B37-03F37FE37870}"/>
    <dgm:cxn modelId="{3252F46C-E6CF-46C3-943C-8226129E06B7}" srcId="{2803F53F-6A69-428C-85F1-5BD7E222F903}" destId="{440E197F-A48E-4D2E-9532-49A824054A35}" srcOrd="4" destOrd="0" parTransId="{66697BB5-BF10-449E-9485-FC03247738AD}" sibTransId="{CA40E6E5-3C01-4675-BF52-CDA156B8158F}"/>
    <dgm:cxn modelId="{411C4865-470A-4BAD-A8AF-8EC1812819F9}" srcId="{2803F53F-6A69-428C-85F1-5BD7E222F903}" destId="{66404BF1-3598-4CFA-B1F3-D77AECEF637A}" srcOrd="5" destOrd="0" parTransId="{52F13E85-08DB-4966-9FFE-A753CED0B6DB}" sibTransId="{6283A7AF-1B5E-4764-88F1-DC98D796167F}"/>
    <dgm:cxn modelId="{4BF079CF-2423-49C6-AA2C-C1DB4ABB80D6}" type="presOf" srcId="{8B11FBCD-4024-43EB-9B37-03F37FE37870}" destId="{4D5F15B8-25BF-43C6-87E0-18F4C89112DB}" srcOrd="0" destOrd="0" presId="urn:microsoft.com/office/officeart/2005/8/layout/cycle6"/>
    <dgm:cxn modelId="{1CB1856D-ABD3-4482-BDE9-69ADE97E6520}" type="presOf" srcId="{7A24EFC3-F630-4A0C-A2C0-C0C5DDD852D8}" destId="{7BD92060-55A7-4D64-8859-9820C272B1EB}" srcOrd="0" destOrd="0" presId="urn:microsoft.com/office/officeart/2005/8/layout/cycle6"/>
    <dgm:cxn modelId="{03976882-7CD3-4697-A5F3-C37E0FB6D1DB}" type="presOf" srcId="{C372483A-A186-47E2-B219-B476E4E569F5}" destId="{1D26ABDC-C65F-4500-8DAF-AE54C5C871DE}" srcOrd="0" destOrd="0" presId="urn:microsoft.com/office/officeart/2005/8/layout/cycle6"/>
    <dgm:cxn modelId="{3F3CF2DA-AB6E-4F5D-BB66-E1BAAEC19B1F}" type="presOf" srcId="{2803F53F-6A69-428C-85F1-5BD7E222F903}" destId="{DBBE5077-115E-419E-99F2-288B66825107}" srcOrd="0" destOrd="0" presId="urn:microsoft.com/office/officeart/2005/8/layout/cycle6"/>
    <dgm:cxn modelId="{FAA134F4-40B0-4411-82B0-17C7269AD764}" type="presOf" srcId="{CA40E6E5-3C01-4675-BF52-CDA156B8158F}" destId="{1A407573-BFB7-4018-8A61-144B3F92DD4D}" srcOrd="0" destOrd="0" presId="urn:microsoft.com/office/officeart/2005/8/layout/cycle6"/>
    <dgm:cxn modelId="{1D15DD13-F3C1-481A-834B-D8EB40D61326}" type="presOf" srcId="{440E197F-A48E-4D2E-9532-49A824054A35}" destId="{63C508CE-99D3-496B-8D36-596ABDC12854}" srcOrd="0" destOrd="0" presId="urn:microsoft.com/office/officeart/2005/8/layout/cycle6"/>
    <dgm:cxn modelId="{88A0C289-3EA0-425A-A02E-D178BEECE17D}" type="presOf" srcId="{2DC94291-652D-45D5-84C2-E488CFA6DD69}" destId="{696C54B3-8DEA-4C3D-A49A-871A6D682189}" srcOrd="0" destOrd="0" presId="urn:microsoft.com/office/officeart/2005/8/layout/cycle6"/>
    <dgm:cxn modelId="{7A62D50A-CA11-458B-ACF3-D34A50C5C743}" type="presOf" srcId="{3F9D8CB1-2272-47C9-A0D0-56FEB2BA5998}" destId="{88B3528A-0A06-490C-9544-99408AF55BEF}" srcOrd="0" destOrd="0" presId="urn:microsoft.com/office/officeart/2005/8/layout/cycle6"/>
    <dgm:cxn modelId="{9C181D57-1A48-4FAD-AF27-6B106E5E4286}" srcId="{2803F53F-6A69-428C-85F1-5BD7E222F903}" destId="{72D75701-4E52-4897-B8E0-D113EBC0B3C6}" srcOrd="0" destOrd="0" parTransId="{9A80D1E8-18EA-494D-A27F-07312E0B67D9}" sibTransId="{0D8E01BB-82D8-405F-AF08-AC4D9EADD14C}"/>
    <dgm:cxn modelId="{BB819647-B21D-499A-9A28-A684B88D762A}" type="presOf" srcId="{67DB754A-B62F-4D6B-BF04-84B7F2A3F5FD}" destId="{8FF4F592-B746-4EED-8935-6BDA8523E9CE}" srcOrd="0" destOrd="0" presId="urn:microsoft.com/office/officeart/2005/8/layout/cycle6"/>
    <dgm:cxn modelId="{66619956-7BCE-4354-A288-63FD7BA17CAA}" srcId="{2803F53F-6A69-428C-85F1-5BD7E222F903}" destId="{67DB754A-B62F-4D6B-BF04-84B7F2A3F5FD}" srcOrd="2" destOrd="0" parTransId="{370F02AD-C7BE-44D2-B213-5D170F806927}" sibTransId="{2DC94291-652D-45D5-84C2-E488CFA6DD69}"/>
    <dgm:cxn modelId="{CCC1BD77-1F01-4CA4-932D-E85723AB3319}" type="presOf" srcId="{66404BF1-3598-4CFA-B1F3-D77AECEF637A}" destId="{CE5A878A-B1D6-4E08-9289-64F1234B1C1D}" srcOrd="0" destOrd="0" presId="urn:microsoft.com/office/officeart/2005/8/layout/cycle6"/>
    <dgm:cxn modelId="{C685EE20-CFF1-4FFB-BD57-372304A958B2}" type="presParOf" srcId="{DBBE5077-115E-419E-99F2-288B66825107}" destId="{C88CE1C1-1776-4DCC-915B-88EB5AE684A4}" srcOrd="0" destOrd="0" presId="urn:microsoft.com/office/officeart/2005/8/layout/cycle6"/>
    <dgm:cxn modelId="{452B2CF4-1308-494A-9136-1C20A86E2568}" type="presParOf" srcId="{DBBE5077-115E-419E-99F2-288B66825107}" destId="{D896EC35-421D-477A-B93F-7B62CE08965D}" srcOrd="1" destOrd="0" presId="urn:microsoft.com/office/officeart/2005/8/layout/cycle6"/>
    <dgm:cxn modelId="{EC61DF2A-CE34-4FB5-B8F7-9DF265EF0EEB}" type="presParOf" srcId="{DBBE5077-115E-419E-99F2-288B66825107}" destId="{3A627090-CEB8-4916-8AF8-CDBEEBB16127}" srcOrd="2" destOrd="0" presId="urn:microsoft.com/office/officeart/2005/8/layout/cycle6"/>
    <dgm:cxn modelId="{871F915E-F2D4-44A2-A595-49CAEA2BEADF}" type="presParOf" srcId="{DBBE5077-115E-419E-99F2-288B66825107}" destId="{88B3528A-0A06-490C-9544-99408AF55BEF}" srcOrd="3" destOrd="0" presId="urn:microsoft.com/office/officeart/2005/8/layout/cycle6"/>
    <dgm:cxn modelId="{8007941C-70B6-489C-A8D5-CE17FE003CB6}" type="presParOf" srcId="{DBBE5077-115E-419E-99F2-288B66825107}" destId="{61A83BDB-0BD3-4D90-93D6-83BC51D2500D}" srcOrd="4" destOrd="0" presId="urn:microsoft.com/office/officeart/2005/8/layout/cycle6"/>
    <dgm:cxn modelId="{440E2BAD-9DD5-4931-BE88-DAC1A10F38CA}" type="presParOf" srcId="{DBBE5077-115E-419E-99F2-288B66825107}" destId="{4D5F15B8-25BF-43C6-87E0-18F4C89112DB}" srcOrd="5" destOrd="0" presId="urn:microsoft.com/office/officeart/2005/8/layout/cycle6"/>
    <dgm:cxn modelId="{3E10B6D8-6F95-46E3-93A8-75E303DE0AA9}" type="presParOf" srcId="{DBBE5077-115E-419E-99F2-288B66825107}" destId="{8FF4F592-B746-4EED-8935-6BDA8523E9CE}" srcOrd="6" destOrd="0" presId="urn:microsoft.com/office/officeart/2005/8/layout/cycle6"/>
    <dgm:cxn modelId="{FF80A0FF-2E52-46E7-AC06-55693A41C96F}" type="presParOf" srcId="{DBBE5077-115E-419E-99F2-288B66825107}" destId="{9BAC5677-859C-4CED-A5D7-A8C56DB82745}" srcOrd="7" destOrd="0" presId="urn:microsoft.com/office/officeart/2005/8/layout/cycle6"/>
    <dgm:cxn modelId="{77E0EB56-768C-490A-B819-D81AC0F600C6}" type="presParOf" srcId="{DBBE5077-115E-419E-99F2-288B66825107}" destId="{696C54B3-8DEA-4C3D-A49A-871A6D682189}" srcOrd="8" destOrd="0" presId="urn:microsoft.com/office/officeart/2005/8/layout/cycle6"/>
    <dgm:cxn modelId="{5C113AE5-7FBF-4885-B48A-BE58C2EFB954}" type="presParOf" srcId="{DBBE5077-115E-419E-99F2-288B66825107}" destId="{7BD92060-55A7-4D64-8859-9820C272B1EB}" srcOrd="9" destOrd="0" presId="urn:microsoft.com/office/officeart/2005/8/layout/cycle6"/>
    <dgm:cxn modelId="{DBBB1183-6EDC-4281-BB4F-0D636383AC46}" type="presParOf" srcId="{DBBE5077-115E-419E-99F2-288B66825107}" destId="{7930C878-E891-404A-8DF3-E01360A7187C}" srcOrd="10" destOrd="0" presId="urn:microsoft.com/office/officeart/2005/8/layout/cycle6"/>
    <dgm:cxn modelId="{DC949AF5-3797-4F85-B239-48B4557718A1}" type="presParOf" srcId="{DBBE5077-115E-419E-99F2-288B66825107}" destId="{1D26ABDC-C65F-4500-8DAF-AE54C5C871DE}" srcOrd="11" destOrd="0" presId="urn:microsoft.com/office/officeart/2005/8/layout/cycle6"/>
    <dgm:cxn modelId="{A1E4D818-3881-4FBF-AE45-27110CD67890}" type="presParOf" srcId="{DBBE5077-115E-419E-99F2-288B66825107}" destId="{63C508CE-99D3-496B-8D36-596ABDC12854}" srcOrd="12" destOrd="0" presId="urn:microsoft.com/office/officeart/2005/8/layout/cycle6"/>
    <dgm:cxn modelId="{B91C6D47-3353-4803-8F8B-0E3993D6C1CD}" type="presParOf" srcId="{DBBE5077-115E-419E-99F2-288B66825107}" destId="{AE8CB140-87D7-4987-A79C-BE3BBE5E4939}" srcOrd="13" destOrd="0" presId="urn:microsoft.com/office/officeart/2005/8/layout/cycle6"/>
    <dgm:cxn modelId="{7AAB6742-76D9-41C4-9A40-302FDAE01C79}" type="presParOf" srcId="{DBBE5077-115E-419E-99F2-288B66825107}" destId="{1A407573-BFB7-4018-8A61-144B3F92DD4D}" srcOrd="14" destOrd="0" presId="urn:microsoft.com/office/officeart/2005/8/layout/cycle6"/>
    <dgm:cxn modelId="{C307E424-A1FB-4AA0-9736-F4B07DC57353}" type="presParOf" srcId="{DBBE5077-115E-419E-99F2-288B66825107}" destId="{CE5A878A-B1D6-4E08-9289-64F1234B1C1D}" srcOrd="15" destOrd="0" presId="urn:microsoft.com/office/officeart/2005/8/layout/cycle6"/>
    <dgm:cxn modelId="{9FC783B0-067A-41B2-8A63-B636C1C32DFA}" type="presParOf" srcId="{DBBE5077-115E-419E-99F2-288B66825107}" destId="{FAD6126D-DC4F-406F-B3F3-F0175D9154DC}" srcOrd="16" destOrd="0" presId="urn:microsoft.com/office/officeart/2005/8/layout/cycle6"/>
    <dgm:cxn modelId="{BEB01543-3562-48B9-B98D-93B02DDD067F}" type="presParOf" srcId="{DBBE5077-115E-419E-99F2-288B66825107}" destId="{58FF78A2-F232-4251-A726-582F6F123618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FD8110-E8D4-4FE7-BE71-018910395853}" type="doc">
      <dgm:prSet loTypeId="urn:microsoft.com/office/officeart/2005/8/layout/default#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DBD942C-1445-4A75-AC03-A4C7E7A7D0CE}">
      <dgm:prSet phldrT="[Текст]" custT="1"/>
      <dgm:spPr/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Покращений естетичний вигляд шкільного подвір*я,створений на пришкільній території особливий природній мікроклімат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06D6836-49E2-4404-8B80-E2C638B88A79}" type="parTrans" cxnId="{55AEE57B-7007-49E9-86A5-5E6DC4F3BB66}">
      <dgm:prSet/>
      <dgm:spPr/>
      <dgm:t>
        <a:bodyPr/>
        <a:lstStyle/>
        <a:p>
          <a:endParaRPr lang="ru-RU"/>
        </a:p>
      </dgm:t>
    </dgm:pt>
    <dgm:pt modelId="{2BDD9524-AC97-4079-BC7E-F610398322B9}" type="sibTrans" cxnId="{55AEE57B-7007-49E9-86A5-5E6DC4F3BB66}">
      <dgm:prSet/>
      <dgm:spPr/>
      <dgm:t>
        <a:bodyPr/>
        <a:lstStyle/>
        <a:p>
          <a:endParaRPr lang="ru-RU"/>
        </a:p>
      </dgm:t>
    </dgm:pt>
    <dgm:pt modelId="{B91BB2D8-B76C-4D92-A596-01DBA63CC5E3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uk-UA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Відремонтоване тверде покриття шкільного подвір*я (значні ділянки асфальтового покриття зруйновані)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C809626-9864-4434-A97C-34AD2B2EFE70}" type="parTrans" cxnId="{157F09D1-0F90-4E9D-AAB8-7DA5D15C0A52}">
      <dgm:prSet/>
      <dgm:spPr/>
      <dgm:t>
        <a:bodyPr/>
        <a:lstStyle/>
        <a:p>
          <a:endParaRPr lang="ru-RU"/>
        </a:p>
      </dgm:t>
    </dgm:pt>
    <dgm:pt modelId="{C94143A4-185C-4066-A6D9-D6D2A8762478}" type="sibTrans" cxnId="{157F09D1-0F90-4E9D-AAB8-7DA5D15C0A52}">
      <dgm:prSet/>
      <dgm:spPr/>
      <dgm:t>
        <a:bodyPr/>
        <a:lstStyle/>
        <a:p>
          <a:endParaRPr lang="ru-RU"/>
        </a:p>
      </dgm:t>
    </dgm:pt>
    <dgm:pt modelId="{41CDF6BB-09DD-4A4B-A70E-3C3B8D91FFCE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uk-UA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Відремонтоване приміщення їдальні та харчоблоку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8F85CC0-7270-44EC-A5FB-67844DDD7B6B}" type="parTrans" cxnId="{04DF3412-7A10-4293-8D99-B609D33AFD52}">
      <dgm:prSet/>
      <dgm:spPr/>
      <dgm:t>
        <a:bodyPr/>
        <a:lstStyle/>
        <a:p>
          <a:endParaRPr lang="ru-RU"/>
        </a:p>
      </dgm:t>
    </dgm:pt>
    <dgm:pt modelId="{2D772FA4-468D-469F-BF90-D47FA452A14E}" type="sibTrans" cxnId="{04DF3412-7A10-4293-8D99-B609D33AFD52}">
      <dgm:prSet/>
      <dgm:spPr/>
      <dgm:t>
        <a:bodyPr/>
        <a:lstStyle/>
        <a:p>
          <a:endParaRPr lang="ru-RU"/>
        </a:p>
      </dgm:t>
    </dgm:pt>
    <dgm:pt modelId="{72F10178-536A-4191-B377-49FDF4DEFA22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uk-UA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Добудовані внутрішні вбиральні у приміщеннях школи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EF85781-816E-476D-8D2F-B536BFCDA582}" type="parTrans" cxnId="{616D7FE2-6EC0-44AF-AECE-FE765D5D0C08}">
      <dgm:prSet/>
      <dgm:spPr/>
      <dgm:t>
        <a:bodyPr/>
        <a:lstStyle/>
        <a:p>
          <a:endParaRPr lang="ru-RU"/>
        </a:p>
      </dgm:t>
    </dgm:pt>
    <dgm:pt modelId="{75C33E03-EF33-406B-B036-F9A7376B4A68}" type="sibTrans" cxnId="{616D7FE2-6EC0-44AF-AECE-FE765D5D0C08}">
      <dgm:prSet/>
      <dgm:spPr/>
      <dgm:t>
        <a:bodyPr/>
        <a:lstStyle/>
        <a:p>
          <a:endParaRPr lang="ru-RU"/>
        </a:p>
      </dgm:t>
    </dgm:pt>
    <dgm:pt modelId="{9F1EEAF2-5983-4361-88D7-BE790C1BA6A5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9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Оформленні</a:t>
          </a:r>
          <a:r>
            <a: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кабінети</a:t>
          </a:r>
          <a:r>
            <a: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згідно</a:t>
          </a:r>
          <a:r>
            <a: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з </a:t>
          </a:r>
          <a:r>
            <a:rPr lang="ru-RU" sz="1800" b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вимогами</a:t>
          </a:r>
          <a:r>
            <a: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НУШ та </a:t>
          </a:r>
          <a:r>
            <a:rPr lang="ru-RU" sz="1800" b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рекомендаціями</a:t>
          </a:r>
          <a:r>
            <a: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МОН, </a:t>
          </a:r>
          <a:r>
            <a:rPr lang="ru-RU" sz="1800" b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оснащені</a:t>
          </a:r>
          <a:r>
            <a: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сучасними</a:t>
          </a:r>
          <a:r>
            <a: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засобами</a:t>
          </a:r>
          <a:r>
            <a: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навчання</a:t>
          </a:r>
          <a:endParaRPr lang="ru-RU" sz="18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0989E08-41B3-401E-81DE-19E7EF6EBD76}" type="parTrans" cxnId="{D8DD3875-0003-4925-8226-98AE41F4074E}">
      <dgm:prSet/>
      <dgm:spPr/>
      <dgm:t>
        <a:bodyPr/>
        <a:lstStyle/>
        <a:p>
          <a:endParaRPr lang="ru-RU"/>
        </a:p>
      </dgm:t>
    </dgm:pt>
    <dgm:pt modelId="{5C404E92-BB55-4DB3-B7F6-689066D8A72E}" type="sibTrans" cxnId="{D8DD3875-0003-4925-8226-98AE41F4074E}">
      <dgm:prSet/>
      <dgm:spPr/>
      <dgm:t>
        <a:bodyPr/>
        <a:lstStyle/>
        <a:p>
          <a:endParaRPr lang="ru-RU"/>
        </a:p>
      </dgm:t>
    </dgm:pt>
    <dgm:pt modelId="{EB862FBA-20A9-4341-B4B7-E3103FD0105A}">
      <dgm:prSet phldrT="[Текст]" custT="1"/>
      <dgm:spPr/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Сходові клітки оформленні з креативним підходом у стилі НУШ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083CD39-6422-40AF-B3ED-03EE68E9E5E8}" type="parTrans" cxnId="{E64D8A36-2B1D-4618-8682-2114B46FFB1C}">
      <dgm:prSet/>
      <dgm:spPr/>
      <dgm:t>
        <a:bodyPr/>
        <a:lstStyle/>
        <a:p>
          <a:endParaRPr lang="ru-RU"/>
        </a:p>
      </dgm:t>
    </dgm:pt>
    <dgm:pt modelId="{9E97D35D-1C84-4084-B5E9-4C33377B1D43}" type="sibTrans" cxnId="{E64D8A36-2B1D-4618-8682-2114B46FFB1C}">
      <dgm:prSet/>
      <dgm:spPr/>
      <dgm:t>
        <a:bodyPr/>
        <a:lstStyle/>
        <a:p>
          <a:endParaRPr lang="ru-RU"/>
        </a:p>
      </dgm:t>
    </dgm:pt>
    <dgm:pt modelId="{391FD847-B259-4787-9DE8-B909634A64EF}">
      <dgm:prSet/>
      <dgm:spPr/>
      <dgm:t>
        <a:bodyPr/>
        <a:lstStyle/>
        <a:p>
          <a:r>
            <a:rPr lang="uk-U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Створення на пришкільний території місця для відпочинку учнів</a:t>
          </a:r>
          <a:endParaRPr lang="ru-RU" dirty="0">
            <a:solidFill>
              <a:schemeClr val="tx1"/>
            </a:solidFill>
          </a:endParaRPr>
        </a:p>
      </dgm:t>
    </dgm:pt>
    <dgm:pt modelId="{DE2ADA2D-93D9-4CF6-88FD-652B1EE1D8D3}" type="parTrans" cxnId="{F193539D-D76B-4798-ADEF-B8B6833C2813}">
      <dgm:prSet/>
      <dgm:spPr/>
      <dgm:t>
        <a:bodyPr/>
        <a:lstStyle/>
        <a:p>
          <a:endParaRPr lang="ru-RU"/>
        </a:p>
      </dgm:t>
    </dgm:pt>
    <dgm:pt modelId="{078D877C-9D9A-4FB4-ADEC-6BE0C04E0973}" type="sibTrans" cxnId="{F193539D-D76B-4798-ADEF-B8B6833C2813}">
      <dgm:prSet/>
      <dgm:spPr/>
      <dgm:t>
        <a:bodyPr/>
        <a:lstStyle/>
        <a:p>
          <a:endParaRPr lang="ru-RU"/>
        </a:p>
      </dgm:t>
    </dgm:pt>
    <dgm:pt modelId="{8600E090-8D10-4190-83AF-213655F843F7}" type="pres">
      <dgm:prSet presAssocID="{7AFD8110-E8D4-4FE7-BE71-01891039585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EDF328-A2F9-48FF-B317-5291E06704FF}" type="pres">
      <dgm:prSet presAssocID="{6DBD942C-1445-4A75-AC03-A4C7E7A7D0CE}" presName="node" presStyleLbl="node1" presStyleIdx="0" presStyleCnt="7" custScaleY="1012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D11E5B-24A4-43B0-993F-14566716103B}" type="pres">
      <dgm:prSet presAssocID="{2BDD9524-AC97-4079-BC7E-F610398322B9}" presName="sibTrans" presStyleCnt="0"/>
      <dgm:spPr/>
      <dgm:t>
        <a:bodyPr/>
        <a:lstStyle/>
        <a:p>
          <a:endParaRPr lang="ru-RU"/>
        </a:p>
      </dgm:t>
    </dgm:pt>
    <dgm:pt modelId="{2E76CED2-9429-4CEB-8BB5-9E7A04CA203F}" type="pres">
      <dgm:prSet presAssocID="{B91BB2D8-B76C-4D92-A596-01DBA63CC5E3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61B2F2-73FE-47A5-80FD-D89247E8F6F6}" type="pres">
      <dgm:prSet presAssocID="{C94143A4-185C-4066-A6D9-D6D2A8762478}" presName="sibTrans" presStyleCnt="0"/>
      <dgm:spPr/>
      <dgm:t>
        <a:bodyPr/>
        <a:lstStyle/>
        <a:p>
          <a:endParaRPr lang="ru-RU"/>
        </a:p>
      </dgm:t>
    </dgm:pt>
    <dgm:pt modelId="{A2C499E9-49BB-40FD-B0D3-B1C115AA9DEF}" type="pres">
      <dgm:prSet presAssocID="{41CDF6BB-09DD-4A4B-A70E-3C3B8D91FFCE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06DC98-75ED-4CB8-AA33-BE4D39AA6708}" type="pres">
      <dgm:prSet presAssocID="{2D772FA4-468D-469F-BF90-D47FA452A14E}" presName="sibTrans" presStyleCnt="0"/>
      <dgm:spPr/>
      <dgm:t>
        <a:bodyPr/>
        <a:lstStyle/>
        <a:p>
          <a:endParaRPr lang="ru-RU"/>
        </a:p>
      </dgm:t>
    </dgm:pt>
    <dgm:pt modelId="{075807A4-70E5-43EC-A5A8-E2AC14FDDB04}" type="pres">
      <dgm:prSet presAssocID="{72F10178-536A-4191-B377-49FDF4DEFA22}" presName="node" presStyleLbl="node1" presStyleIdx="3" presStyleCnt="7" custLinFactNeighborX="17214" custLinFactNeighborY="-5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78E32E-5A36-47AD-9E3D-B019343D032A}" type="pres">
      <dgm:prSet presAssocID="{75C33E03-EF33-406B-B036-F9A7376B4A68}" presName="sibTrans" presStyleCnt="0"/>
      <dgm:spPr/>
      <dgm:t>
        <a:bodyPr/>
        <a:lstStyle/>
        <a:p>
          <a:endParaRPr lang="ru-RU"/>
        </a:p>
      </dgm:t>
    </dgm:pt>
    <dgm:pt modelId="{276278EA-DDD2-4DA3-BC4C-3186369F4341}" type="pres">
      <dgm:prSet presAssocID="{9F1EEAF2-5983-4361-88D7-BE790C1BA6A5}" presName="node" presStyleLbl="node1" presStyleIdx="4" presStyleCnt="7" custLinFactY="17494" custLinFactNeighborX="-8670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1EE984-48A1-4A99-BA3E-1FC2F9146A95}" type="pres">
      <dgm:prSet presAssocID="{5C404E92-BB55-4DB3-B7F6-689066D8A72E}" presName="sibTrans" presStyleCnt="0"/>
      <dgm:spPr/>
      <dgm:t>
        <a:bodyPr/>
        <a:lstStyle/>
        <a:p>
          <a:endParaRPr lang="ru-RU"/>
        </a:p>
      </dgm:t>
    </dgm:pt>
    <dgm:pt modelId="{8C77DE6E-06BE-4F2E-90F7-38ABCC56DED8}" type="pres">
      <dgm:prSet presAssocID="{391FD847-B259-4787-9DE8-B909634A64EF}" presName="node" presStyleLbl="node1" presStyleIdx="5" presStyleCnt="7" custLinFactNeighborX="-16542" custLinFactNeighborY="-52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BC0961-C8CF-4F6F-8BDD-D16C367B7085}" type="pres">
      <dgm:prSet presAssocID="{078D877C-9D9A-4FB4-ADEC-6BE0C04E0973}" presName="sibTrans" presStyleCnt="0"/>
      <dgm:spPr/>
      <dgm:t>
        <a:bodyPr/>
        <a:lstStyle/>
        <a:p>
          <a:endParaRPr lang="ru-RU"/>
        </a:p>
      </dgm:t>
    </dgm:pt>
    <dgm:pt modelId="{91225F92-A99D-497A-92B9-2FF38D015FC9}" type="pres">
      <dgm:prSet presAssocID="{EB862FBA-20A9-4341-B4B7-E3103FD0105A}" presName="node" presStyleLbl="node1" presStyleIdx="6" presStyleCnt="7" custLinFactNeighborX="59565" custLinFactNeighborY="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6D7FE2-6EC0-44AF-AECE-FE765D5D0C08}" srcId="{7AFD8110-E8D4-4FE7-BE71-018910395853}" destId="{72F10178-536A-4191-B377-49FDF4DEFA22}" srcOrd="3" destOrd="0" parTransId="{2EF85781-816E-476D-8D2F-B536BFCDA582}" sibTransId="{75C33E03-EF33-406B-B036-F9A7376B4A68}"/>
    <dgm:cxn modelId="{B48643BC-21D0-4D0F-A8AB-6B87DE010254}" type="presOf" srcId="{6DBD942C-1445-4A75-AC03-A4C7E7A7D0CE}" destId="{39EDF328-A2F9-48FF-B317-5291E06704FF}" srcOrd="0" destOrd="0" presId="urn:microsoft.com/office/officeart/2005/8/layout/default#1"/>
    <dgm:cxn modelId="{55AEE57B-7007-49E9-86A5-5E6DC4F3BB66}" srcId="{7AFD8110-E8D4-4FE7-BE71-018910395853}" destId="{6DBD942C-1445-4A75-AC03-A4C7E7A7D0CE}" srcOrd="0" destOrd="0" parTransId="{906D6836-49E2-4404-8B80-E2C638B88A79}" sibTransId="{2BDD9524-AC97-4079-BC7E-F610398322B9}"/>
    <dgm:cxn modelId="{75FD8907-A0DB-4CE1-A79C-6A6D339A77D6}" type="presOf" srcId="{EB862FBA-20A9-4341-B4B7-E3103FD0105A}" destId="{91225F92-A99D-497A-92B9-2FF38D015FC9}" srcOrd="0" destOrd="0" presId="urn:microsoft.com/office/officeart/2005/8/layout/default#1"/>
    <dgm:cxn modelId="{04DF3412-7A10-4293-8D99-B609D33AFD52}" srcId="{7AFD8110-E8D4-4FE7-BE71-018910395853}" destId="{41CDF6BB-09DD-4A4B-A70E-3C3B8D91FFCE}" srcOrd="2" destOrd="0" parTransId="{68F85CC0-7270-44EC-A5FB-67844DDD7B6B}" sibTransId="{2D772FA4-468D-469F-BF90-D47FA452A14E}"/>
    <dgm:cxn modelId="{4633148C-1A6A-44B5-8A42-2CD49CE06E37}" type="presOf" srcId="{391FD847-B259-4787-9DE8-B909634A64EF}" destId="{8C77DE6E-06BE-4F2E-90F7-38ABCC56DED8}" srcOrd="0" destOrd="0" presId="urn:microsoft.com/office/officeart/2005/8/layout/default#1"/>
    <dgm:cxn modelId="{D8DD3875-0003-4925-8226-98AE41F4074E}" srcId="{7AFD8110-E8D4-4FE7-BE71-018910395853}" destId="{9F1EEAF2-5983-4361-88D7-BE790C1BA6A5}" srcOrd="4" destOrd="0" parTransId="{70989E08-41B3-401E-81DE-19E7EF6EBD76}" sibTransId="{5C404E92-BB55-4DB3-B7F6-689066D8A72E}"/>
    <dgm:cxn modelId="{EA34EBEF-EBD4-4BF3-B26D-0C204173DDC0}" type="presOf" srcId="{72F10178-536A-4191-B377-49FDF4DEFA22}" destId="{075807A4-70E5-43EC-A5A8-E2AC14FDDB04}" srcOrd="0" destOrd="0" presId="urn:microsoft.com/office/officeart/2005/8/layout/default#1"/>
    <dgm:cxn modelId="{112D4A71-50D2-45EF-9B7C-C31CC8C83DBA}" type="presOf" srcId="{41CDF6BB-09DD-4A4B-A70E-3C3B8D91FFCE}" destId="{A2C499E9-49BB-40FD-B0D3-B1C115AA9DEF}" srcOrd="0" destOrd="0" presId="urn:microsoft.com/office/officeart/2005/8/layout/default#1"/>
    <dgm:cxn modelId="{9780497D-F7CE-42EB-8F7E-559AB881B858}" type="presOf" srcId="{B91BB2D8-B76C-4D92-A596-01DBA63CC5E3}" destId="{2E76CED2-9429-4CEB-8BB5-9E7A04CA203F}" srcOrd="0" destOrd="0" presId="urn:microsoft.com/office/officeart/2005/8/layout/default#1"/>
    <dgm:cxn modelId="{F193539D-D76B-4798-ADEF-B8B6833C2813}" srcId="{7AFD8110-E8D4-4FE7-BE71-018910395853}" destId="{391FD847-B259-4787-9DE8-B909634A64EF}" srcOrd="5" destOrd="0" parTransId="{DE2ADA2D-93D9-4CF6-88FD-652B1EE1D8D3}" sibTransId="{078D877C-9D9A-4FB4-ADEC-6BE0C04E0973}"/>
    <dgm:cxn modelId="{157F09D1-0F90-4E9D-AAB8-7DA5D15C0A52}" srcId="{7AFD8110-E8D4-4FE7-BE71-018910395853}" destId="{B91BB2D8-B76C-4D92-A596-01DBA63CC5E3}" srcOrd="1" destOrd="0" parTransId="{3C809626-9864-4434-A97C-34AD2B2EFE70}" sibTransId="{C94143A4-185C-4066-A6D9-D6D2A8762478}"/>
    <dgm:cxn modelId="{E64D8A36-2B1D-4618-8682-2114B46FFB1C}" srcId="{7AFD8110-E8D4-4FE7-BE71-018910395853}" destId="{EB862FBA-20A9-4341-B4B7-E3103FD0105A}" srcOrd="6" destOrd="0" parTransId="{4083CD39-6422-40AF-B3ED-03EE68E9E5E8}" sibTransId="{9E97D35D-1C84-4084-B5E9-4C33377B1D43}"/>
    <dgm:cxn modelId="{CCF559EB-C9CC-4F2E-A79D-E5565C5346A3}" type="presOf" srcId="{7AFD8110-E8D4-4FE7-BE71-018910395853}" destId="{8600E090-8D10-4190-83AF-213655F843F7}" srcOrd="0" destOrd="0" presId="urn:microsoft.com/office/officeart/2005/8/layout/default#1"/>
    <dgm:cxn modelId="{9E2275A4-BD10-4486-86F6-B1DC78A4F771}" type="presOf" srcId="{9F1EEAF2-5983-4361-88D7-BE790C1BA6A5}" destId="{276278EA-DDD2-4DA3-BC4C-3186369F4341}" srcOrd="0" destOrd="0" presId="urn:microsoft.com/office/officeart/2005/8/layout/default#1"/>
    <dgm:cxn modelId="{412858B7-9701-48C6-8A22-9354FF617CA7}" type="presParOf" srcId="{8600E090-8D10-4190-83AF-213655F843F7}" destId="{39EDF328-A2F9-48FF-B317-5291E06704FF}" srcOrd="0" destOrd="0" presId="urn:microsoft.com/office/officeart/2005/8/layout/default#1"/>
    <dgm:cxn modelId="{A4DAA9B8-0599-4002-83C9-05D0E0E91E90}" type="presParOf" srcId="{8600E090-8D10-4190-83AF-213655F843F7}" destId="{09D11E5B-24A4-43B0-993F-14566716103B}" srcOrd="1" destOrd="0" presId="urn:microsoft.com/office/officeart/2005/8/layout/default#1"/>
    <dgm:cxn modelId="{1F7EEDD4-6F8F-457F-BE7B-04907DBEDCC8}" type="presParOf" srcId="{8600E090-8D10-4190-83AF-213655F843F7}" destId="{2E76CED2-9429-4CEB-8BB5-9E7A04CA203F}" srcOrd="2" destOrd="0" presId="urn:microsoft.com/office/officeart/2005/8/layout/default#1"/>
    <dgm:cxn modelId="{D700FE65-72A5-4CB5-8910-B26016AF7235}" type="presParOf" srcId="{8600E090-8D10-4190-83AF-213655F843F7}" destId="{C361B2F2-73FE-47A5-80FD-D89247E8F6F6}" srcOrd="3" destOrd="0" presId="urn:microsoft.com/office/officeart/2005/8/layout/default#1"/>
    <dgm:cxn modelId="{F9789618-097A-4BC8-8C45-C40C609F6F43}" type="presParOf" srcId="{8600E090-8D10-4190-83AF-213655F843F7}" destId="{A2C499E9-49BB-40FD-B0D3-B1C115AA9DEF}" srcOrd="4" destOrd="0" presId="urn:microsoft.com/office/officeart/2005/8/layout/default#1"/>
    <dgm:cxn modelId="{73AEC6E5-28E4-4E3E-94A5-F48D22F1F446}" type="presParOf" srcId="{8600E090-8D10-4190-83AF-213655F843F7}" destId="{6B06DC98-75ED-4CB8-AA33-BE4D39AA6708}" srcOrd="5" destOrd="0" presId="urn:microsoft.com/office/officeart/2005/8/layout/default#1"/>
    <dgm:cxn modelId="{BC7E42A0-3207-43BE-B542-2808E0A6730A}" type="presParOf" srcId="{8600E090-8D10-4190-83AF-213655F843F7}" destId="{075807A4-70E5-43EC-A5A8-E2AC14FDDB04}" srcOrd="6" destOrd="0" presId="urn:microsoft.com/office/officeart/2005/8/layout/default#1"/>
    <dgm:cxn modelId="{1F607EED-0D57-4AF7-8BDE-5E49695FC413}" type="presParOf" srcId="{8600E090-8D10-4190-83AF-213655F843F7}" destId="{3178E32E-5A36-47AD-9E3D-B019343D032A}" srcOrd="7" destOrd="0" presId="urn:microsoft.com/office/officeart/2005/8/layout/default#1"/>
    <dgm:cxn modelId="{8ECC43E7-5FBA-403F-BB8C-9B7B22B53281}" type="presParOf" srcId="{8600E090-8D10-4190-83AF-213655F843F7}" destId="{276278EA-DDD2-4DA3-BC4C-3186369F4341}" srcOrd="8" destOrd="0" presId="urn:microsoft.com/office/officeart/2005/8/layout/default#1"/>
    <dgm:cxn modelId="{B19C85E2-4F12-44E6-8E74-EA8BC1340673}" type="presParOf" srcId="{8600E090-8D10-4190-83AF-213655F843F7}" destId="{8A1EE984-48A1-4A99-BA3E-1FC2F9146A95}" srcOrd="9" destOrd="0" presId="urn:microsoft.com/office/officeart/2005/8/layout/default#1"/>
    <dgm:cxn modelId="{540DF378-7136-4CE1-99F7-5C7E11AB0BC2}" type="presParOf" srcId="{8600E090-8D10-4190-83AF-213655F843F7}" destId="{8C77DE6E-06BE-4F2E-90F7-38ABCC56DED8}" srcOrd="10" destOrd="0" presId="urn:microsoft.com/office/officeart/2005/8/layout/default#1"/>
    <dgm:cxn modelId="{133C8DCE-5FF5-490D-ACC4-DBFC96F42D09}" type="presParOf" srcId="{8600E090-8D10-4190-83AF-213655F843F7}" destId="{09BC0961-C8CF-4F6F-8BDD-D16C367B7085}" srcOrd="11" destOrd="0" presId="urn:microsoft.com/office/officeart/2005/8/layout/default#1"/>
    <dgm:cxn modelId="{19A498D3-F092-4D32-BCF8-5A491BF526D0}" type="presParOf" srcId="{8600E090-8D10-4190-83AF-213655F843F7}" destId="{91225F92-A99D-497A-92B9-2FF38D015FC9}" srcOrd="1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F7FF6C-92C3-4639-9CE0-6A7D9D1791C2}">
      <dsp:nvSpPr>
        <dsp:cNvPr id="0" name=""/>
        <dsp:cNvSpPr/>
      </dsp:nvSpPr>
      <dsp:spPr>
        <a:xfrm>
          <a:off x="1212719" y="105703"/>
          <a:ext cx="3882915" cy="3882915"/>
        </a:xfrm>
        <a:prstGeom prst="blockArc">
          <a:avLst>
            <a:gd name="adj1" fmla="val 12419584"/>
            <a:gd name="adj2" fmla="val 18034877"/>
            <a:gd name="adj3" fmla="val 452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E2CE86-8290-44C3-A253-6A112760C9FC}">
      <dsp:nvSpPr>
        <dsp:cNvPr id="0" name=""/>
        <dsp:cNvSpPr/>
      </dsp:nvSpPr>
      <dsp:spPr>
        <a:xfrm>
          <a:off x="1055895" y="361357"/>
          <a:ext cx="3882915" cy="3882915"/>
        </a:xfrm>
        <a:prstGeom prst="blockArc">
          <a:avLst>
            <a:gd name="adj1" fmla="val 8208432"/>
            <a:gd name="adj2" fmla="val 12963518"/>
            <a:gd name="adj3" fmla="val 4526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598403-1E85-4334-B4EC-71F76FA3A10C}">
      <dsp:nvSpPr>
        <dsp:cNvPr id="0" name=""/>
        <dsp:cNvSpPr/>
      </dsp:nvSpPr>
      <dsp:spPr>
        <a:xfrm>
          <a:off x="1315758" y="711292"/>
          <a:ext cx="3882915" cy="3882915"/>
        </a:xfrm>
        <a:prstGeom prst="blockArc">
          <a:avLst>
            <a:gd name="adj1" fmla="val 3304757"/>
            <a:gd name="adj2" fmla="val 8999845"/>
            <a:gd name="adj3" fmla="val 4526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47B0B8-A03A-4B3A-953B-A6DA37AF96F6}">
      <dsp:nvSpPr>
        <dsp:cNvPr id="0" name=""/>
        <dsp:cNvSpPr/>
      </dsp:nvSpPr>
      <dsp:spPr>
        <a:xfrm>
          <a:off x="3428608" y="671341"/>
          <a:ext cx="3882915" cy="3882915"/>
        </a:xfrm>
        <a:prstGeom prst="blockArc">
          <a:avLst>
            <a:gd name="adj1" fmla="val 1816790"/>
            <a:gd name="adj2" fmla="val 7365253"/>
            <a:gd name="adj3" fmla="val 4526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66F941-A18E-4EBC-AE49-AEE27721B5C7}">
      <dsp:nvSpPr>
        <dsp:cNvPr id="0" name=""/>
        <dsp:cNvSpPr/>
      </dsp:nvSpPr>
      <dsp:spPr>
        <a:xfrm>
          <a:off x="3448265" y="638442"/>
          <a:ext cx="3882915" cy="3882915"/>
        </a:xfrm>
        <a:prstGeom prst="blockArc">
          <a:avLst>
            <a:gd name="adj1" fmla="val 19015409"/>
            <a:gd name="adj2" fmla="val 1886223"/>
            <a:gd name="adj3" fmla="val 452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46A43C-BB08-4407-AFC6-5E847D96A10A}">
      <dsp:nvSpPr>
        <dsp:cNvPr id="0" name=""/>
        <dsp:cNvSpPr/>
      </dsp:nvSpPr>
      <dsp:spPr>
        <a:xfrm>
          <a:off x="3106537" y="126983"/>
          <a:ext cx="3882915" cy="3882915"/>
        </a:xfrm>
        <a:prstGeom prst="blockArc">
          <a:avLst>
            <a:gd name="adj1" fmla="val 14442374"/>
            <a:gd name="adj2" fmla="val 20134757"/>
            <a:gd name="adj3" fmla="val 452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8F65C5-E589-4C44-91EF-A3BE09A3FA3B}">
      <dsp:nvSpPr>
        <dsp:cNvPr id="0" name=""/>
        <dsp:cNvSpPr/>
      </dsp:nvSpPr>
      <dsp:spPr>
        <a:xfrm>
          <a:off x="3193921" y="1211767"/>
          <a:ext cx="2013934" cy="17434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accent6">
                  <a:lumMod val="25000"/>
                </a:schemeClr>
              </a:solidFill>
            </a:rPr>
            <a:t>Завдання</a:t>
          </a:r>
          <a:endParaRPr lang="ru-RU" sz="2400" b="1" kern="1200" dirty="0">
            <a:solidFill>
              <a:schemeClr val="accent6">
                <a:lumMod val="25000"/>
              </a:schemeClr>
            </a:solidFill>
          </a:endParaRPr>
        </a:p>
      </dsp:txBody>
      <dsp:txXfrm>
        <a:off x="3488855" y="1467092"/>
        <a:ext cx="1424066" cy="1232820"/>
      </dsp:txXfrm>
    </dsp:sp>
    <dsp:sp modelId="{5E78A48E-21D5-4A0B-B855-EFC2B9D43190}">
      <dsp:nvSpPr>
        <dsp:cNvPr id="0" name=""/>
        <dsp:cNvSpPr/>
      </dsp:nvSpPr>
      <dsp:spPr>
        <a:xfrm>
          <a:off x="2939210" y="-466342"/>
          <a:ext cx="2360700" cy="175982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Створення іміджу школи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як невід*ємна частина успіху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3284927" y="-208622"/>
        <a:ext cx="1669266" cy="1244382"/>
      </dsp:txXfrm>
    </dsp:sp>
    <dsp:sp modelId="{C0485CFB-9406-4A79-970F-D19E24D8652E}">
      <dsp:nvSpPr>
        <dsp:cNvPr id="0" name=""/>
        <dsp:cNvSpPr/>
      </dsp:nvSpPr>
      <dsp:spPr>
        <a:xfrm>
          <a:off x="5361997" y="214924"/>
          <a:ext cx="2827514" cy="21380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Створення умов для освітньої активності учнів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5776077" y="528032"/>
        <a:ext cx="1999354" cy="1511817"/>
      </dsp:txXfrm>
    </dsp:sp>
    <dsp:sp modelId="{7BA4B809-369B-4163-AE0D-C0407CCECB53}">
      <dsp:nvSpPr>
        <dsp:cNvPr id="0" name=""/>
        <dsp:cNvSpPr/>
      </dsp:nvSpPr>
      <dsp:spPr>
        <a:xfrm>
          <a:off x="6057702" y="2722816"/>
          <a:ext cx="1902026" cy="169351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Забезпечення відкритості і прозорості закладу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336247" y="2970826"/>
        <a:ext cx="1344936" cy="1197496"/>
      </dsp:txXfrm>
    </dsp:sp>
    <dsp:sp modelId="{63015EB4-E967-41DF-AC36-5470BF36D6BF}">
      <dsp:nvSpPr>
        <dsp:cNvPr id="0" name=""/>
        <dsp:cNvSpPr/>
      </dsp:nvSpPr>
      <dsp:spPr>
        <a:xfrm>
          <a:off x="3105044" y="2934266"/>
          <a:ext cx="2476787" cy="254869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Моральне і матеріальне стимулювання педагогів до самовдосконалення, отримання другої фахової освіти, участі в освітніх </a:t>
          </a:r>
          <a:r>
            <a:rPr lang="uk-UA" sz="16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проєктах</a:t>
          </a:r>
          <a:r>
            <a:rPr lang="uk-UA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тощо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67761" y="3307514"/>
        <a:ext cx="1751353" cy="1802199"/>
      </dsp:txXfrm>
    </dsp:sp>
    <dsp:sp modelId="{AE06E281-27C6-4E77-80E6-B773E444086E}">
      <dsp:nvSpPr>
        <dsp:cNvPr id="0" name=""/>
        <dsp:cNvSpPr/>
      </dsp:nvSpPr>
      <dsp:spPr>
        <a:xfrm>
          <a:off x="282821" y="2645220"/>
          <a:ext cx="2662268" cy="191272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Покращення матеріально-технічної бази школи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72701" y="2925333"/>
        <a:ext cx="1882508" cy="1352503"/>
      </dsp:txXfrm>
    </dsp:sp>
    <dsp:sp modelId="{37F38ECC-FC85-49BB-9140-FD7880732C3B}">
      <dsp:nvSpPr>
        <dsp:cNvPr id="0" name=""/>
        <dsp:cNvSpPr/>
      </dsp:nvSpPr>
      <dsp:spPr>
        <a:xfrm>
          <a:off x="0" y="0"/>
          <a:ext cx="2926735" cy="23718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Спрямування освітнього процесу на успішну соціалізацію дітей  в суспільстві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8610" y="347345"/>
        <a:ext cx="2069515" cy="16771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8CE1C1-1776-4DCC-915B-88EB5AE684A4}">
      <dsp:nvSpPr>
        <dsp:cNvPr id="0" name=""/>
        <dsp:cNvSpPr/>
      </dsp:nvSpPr>
      <dsp:spPr>
        <a:xfrm>
          <a:off x="2818505" y="-125562"/>
          <a:ext cx="2484836" cy="92591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baseline="0" dirty="0" smtClean="0">
              <a:solidFill>
                <a:schemeClr val="tx1"/>
              </a:solidFill>
              <a:latin typeface="Times New Roman" pitchFamily="18" charset="0"/>
              <a:ea typeface="Microsoft JhengHei" pitchFamily="34" charset="-120"/>
            </a:rPr>
            <a:t>Формування позитивної мотивації на здоровий спосіб життя у педагогів та учнів</a:t>
          </a:r>
          <a:endParaRPr lang="ru-RU" sz="1600" b="1" kern="1200" baseline="0" dirty="0">
            <a:solidFill>
              <a:schemeClr val="tx1"/>
            </a:solidFill>
            <a:latin typeface="Times New Roman" pitchFamily="18" charset="0"/>
            <a:ea typeface="Microsoft JhengHei" pitchFamily="34" charset="-120"/>
          </a:endParaRPr>
        </a:p>
      </dsp:txBody>
      <dsp:txXfrm>
        <a:off x="2863705" y="-80362"/>
        <a:ext cx="2394436" cy="835517"/>
      </dsp:txXfrm>
    </dsp:sp>
    <dsp:sp modelId="{3A627090-CEB8-4916-8AF8-CDBEEBB16127}">
      <dsp:nvSpPr>
        <dsp:cNvPr id="0" name=""/>
        <dsp:cNvSpPr/>
      </dsp:nvSpPr>
      <dsp:spPr>
        <a:xfrm>
          <a:off x="3392225" y="704702"/>
          <a:ext cx="4094816" cy="4094816"/>
        </a:xfrm>
        <a:custGeom>
          <a:avLst/>
          <a:gdLst/>
          <a:ahLst/>
          <a:cxnLst/>
          <a:rect l="0" t="0" r="0" b="0"/>
          <a:pathLst>
            <a:path>
              <a:moveTo>
                <a:pt x="1919416" y="4004"/>
              </a:moveTo>
              <a:arcTo wR="2047408" hR="2047408" stAng="15984952" swAng="1378389"/>
            </a:path>
          </a:pathLst>
        </a:custGeom>
        <a:noFill/>
        <a:ln w="63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B3528A-0A06-490C-9544-99408AF55BEF}">
      <dsp:nvSpPr>
        <dsp:cNvPr id="0" name=""/>
        <dsp:cNvSpPr/>
      </dsp:nvSpPr>
      <dsp:spPr>
        <a:xfrm>
          <a:off x="5225929" y="823595"/>
          <a:ext cx="2569552" cy="138520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6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Корекційно-ігровий</a:t>
          </a:r>
          <a:r>
            <a:rPr lang="uk-UA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майданчик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600" b="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Креативне оновлення ігрового майданчика,яке б приваблювало молодших школярів</a:t>
          </a:r>
          <a:endParaRPr lang="ru-RU" sz="1600" b="0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293549" y="891215"/>
        <a:ext cx="2434312" cy="1249961"/>
      </dsp:txXfrm>
    </dsp:sp>
    <dsp:sp modelId="{4D5F15B8-25BF-43C6-87E0-18F4C89112DB}">
      <dsp:nvSpPr>
        <dsp:cNvPr id="0" name=""/>
        <dsp:cNvSpPr/>
      </dsp:nvSpPr>
      <dsp:spPr>
        <a:xfrm>
          <a:off x="3534563" y="1903360"/>
          <a:ext cx="4094816" cy="4094816"/>
        </a:xfrm>
        <a:custGeom>
          <a:avLst/>
          <a:gdLst/>
          <a:ahLst/>
          <a:cxnLst/>
          <a:rect l="0" t="0" r="0" b="0"/>
          <a:pathLst>
            <a:path>
              <a:moveTo>
                <a:pt x="3126576" y="307501"/>
              </a:moveTo>
              <a:arcTo wR="2047408" hR="2047408" stAng="18108543" swAng="646603"/>
            </a:path>
          </a:pathLst>
        </a:custGeom>
        <a:noFill/>
        <a:ln w="63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F4F592-B746-4EED-8935-6BDA8523E9CE}">
      <dsp:nvSpPr>
        <dsp:cNvPr id="0" name=""/>
        <dsp:cNvSpPr/>
      </dsp:nvSpPr>
      <dsp:spPr>
        <a:xfrm>
          <a:off x="5747527" y="2445991"/>
          <a:ext cx="2184095" cy="158724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Участь</a:t>
          </a:r>
          <a:r>
            <a:rPr lang="ru-RU" sz="1600" b="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у фестивалях, конкурсах, </a:t>
          </a:r>
          <a:r>
            <a:rPr lang="ru-RU" sz="1600" b="0" kern="1200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спортивних</a:t>
          </a:r>
          <a:r>
            <a:rPr lang="ru-RU" sz="1600" b="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kern="1200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змаганнях</a:t>
          </a:r>
          <a:r>
            <a:rPr lang="ru-RU" sz="1600" b="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kern="1200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Шаргородської</a:t>
          </a:r>
          <a:r>
            <a:rPr lang="ru-RU" sz="1600" b="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ОТГ </a:t>
          </a:r>
          <a:r>
            <a:rPr lang="ru-RU" sz="1600" b="0" kern="1200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тощо</a:t>
          </a:r>
          <a:endParaRPr lang="ru-RU" sz="1600" b="0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25010" y="2523474"/>
        <a:ext cx="2029129" cy="1432275"/>
      </dsp:txXfrm>
    </dsp:sp>
    <dsp:sp modelId="{696C54B3-8DEA-4C3D-A49A-871A6D682189}">
      <dsp:nvSpPr>
        <dsp:cNvPr id="0" name=""/>
        <dsp:cNvSpPr/>
      </dsp:nvSpPr>
      <dsp:spPr>
        <a:xfrm>
          <a:off x="3851690" y="12528"/>
          <a:ext cx="4094816" cy="4094816"/>
        </a:xfrm>
        <a:custGeom>
          <a:avLst/>
          <a:gdLst/>
          <a:ahLst/>
          <a:cxnLst/>
          <a:rect l="0" t="0" r="0" b="0"/>
          <a:pathLst>
            <a:path>
              <a:moveTo>
                <a:pt x="2582746" y="4023589"/>
              </a:moveTo>
              <a:arcTo wR="2047408" hR="2047408" stAng="4490557" swAng="1820663"/>
            </a:path>
          </a:pathLst>
        </a:custGeom>
        <a:noFill/>
        <a:ln w="63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D92060-55A7-4D64-8859-9820C272B1EB}">
      <dsp:nvSpPr>
        <dsp:cNvPr id="0" name=""/>
        <dsp:cNvSpPr/>
      </dsp:nvSpPr>
      <dsp:spPr>
        <a:xfrm>
          <a:off x="3247200" y="3770310"/>
          <a:ext cx="2104999" cy="132380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6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Створення шкільного оркестру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400" b="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Придбання дитячих музичних інструментів  </a:t>
          </a:r>
          <a:endParaRPr lang="ru-RU" sz="1400" b="0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11823" y="3834933"/>
        <a:ext cx="1975753" cy="1194558"/>
      </dsp:txXfrm>
    </dsp:sp>
    <dsp:sp modelId="{1D26ABDC-C65F-4500-8DAF-AE54C5C871DE}">
      <dsp:nvSpPr>
        <dsp:cNvPr id="0" name=""/>
        <dsp:cNvSpPr/>
      </dsp:nvSpPr>
      <dsp:spPr>
        <a:xfrm>
          <a:off x="570630" y="246973"/>
          <a:ext cx="4094816" cy="4094816"/>
        </a:xfrm>
        <a:custGeom>
          <a:avLst/>
          <a:gdLst/>
          <a:ahLst/>
          <a:cxnLst/>
          <a:rect l="0" t="0" r="0" b="0"/>
          <a:pathLst>
            <a:path>
              <a:moveTo>
                <a:pt x="2665726" y="3999218"/>
              </a:moveTo>
              <a:arcTo wR="2047408" hR="2047408" stAng="4345333" swAng="1898962"/>
            </a:path>
          </a:pathLst>
        </a:custGeom>
        <a:noFill/>
        <a:ln w="63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C508CE-99D3-496B-8D36-596ABDC12854}">
      <dsp:nvSpPr>
        <dsp:cNvPr id="0" name=""/>
        <dsp:cNvSpPr/>
      </dsp:nvSpPr>
      <dsp:spPr>
        <a:xfrm>
          <a:off x="246807" y="2517427"/>
          <a:ext cx="2610365" cy="176012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600" b="1" kern="1200" baseline="0" dirty="0" smtClean="0">
              <a:solidFill>
                <a:schemeClr val="tx1"/>
              </a:solidFill>
              <a:latin typeface="Times New Roman" pitchFamily="18" charset="0"/>
            </a:rPr>
            <a:t>Спортивний майданчик із штучним покриттям та тренажерами.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200" b="0" kern="1200" baseline="0" dirty="0" smtClean="0">
              <a:solidFill>
                <a:schemeClr val="tx1"/>
              </a:solidFill>
              <a:latin typeface="Times New Roman" pitchFamily="18" charset="0"/>
            </a:rPr>
            <a:t>Спонукатимуть дітей до здорового способу життя, занять різними видами спорту, що в свою чергу сприятимуть </a:t>
          </a:r>
          <a:r>
            <a:rPr lang="uk-UA" sz="1200" b="0" kern="1200" baseline="0" dirty="0" err="1" smtClean="0">
              <a:solidFill>
                <a:schemeClr val="tx1"/>
              </a:solidFill>
              <a:latin typeface="Times New Roman" pitchFamily="18" charset="0"/>
            </a:rPr>
            <a:t>зиіцненню</a:t>
          </a:r>
          <a:r>
            <a:rPr lang="uk-UA" sz="1200" b="0" kern="1200" baseline="0" dirty="0" smtClean="0">
              <a:solidFill>
                <a:schemeClr val="tx1"/>
              </a:solidFill>
              <a:latin typeface="Times New Roman" pitchFamily="18" charset="0"/>
            </a:rPr>
            <a:t> їх здоров*я.</a:t>
          </a:r>
          <a:endParaRPr lang="ru-RU" sz="1200" b="0" kern="1200" baseline="0" dirty="0">
            <a:solidFill>
              <a:schemeClr val="tx1"/>
            </a:solidFill>
            <a:latin typeface="Times New Roman" pitchFamily="18" charset="0"/>
          </a:endParaRPr>
        </a:p>
      </dsp:txBody>
      <dsp:txXfrm>
        <a:off x="332729" y="2603349"/>
        <a:ext cx="2438521" cy="1588282"/>
      </dsp:txXfrm>
    </dsp:sp>
    <dsp:sp modelId="{1A407573-BFB7-4018-8A61-144B3F92DD4D}">
      <dsp:nvSpPr>
        <dsp:cNvPr id="0" name=""/>
        <dsp:cNvSpPr/>
      </dsp:nvSpPr>
      <dsp:spPr>
        <a:xfrm>
          <a:off x="1347455" y="217734"/>
          <a:ext cx="4094816" cy="4094816"/>
        </a:xfrm>
        <a:custGeom>
          <a:avLst/>
          <a:gdLst/>
          <a:ahLst/>
          <a:cxnLst/>
          <a:rect l="0" t="0" r="0" b="0"/>
          <a:pathLst>
            <a:path>
              <a:moveTo>
                <a:pt x="14838" y="2293459"/>
              </a:moveTo>
              <a:arcTo wR="2047408" hR="2047408" stAng="10385862" swAng="1037494"/>
            </a:path>
          </a:pathLst>
        </a:custGeom>
        <a:noFill/>
        <a:ln w="63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5A878A-B1D6-4E08-9289-64F1234B1C1D}">
      <dsp:nvSpPr>
        <dsp:cNvPr id="0" name=""/>
        <dsp:cNvSpPr/>
      </dsp:nvSpPr>
      <dsp:spPr>
        <a:xfrm>
          <a:off x="461114" y="731480"/>
          <a:ext cx="2184095" cy="115826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solidFill>
                <a:schemeClr val="tx1"/>
              </a:solidFill>
            </a:rPr>
            <a:t>Виставка</a:t>
          </a:r>
          <a:r>
            <a:rPr lang="uk-UA" sz="1500" kern="1200" dirty="0" smtClean="0">
              <a:solidFill>
                <a:schemeClr val="tx1"/>
              </a:solidFill>
            </a:rPr>
            <a:t> </a:t>
          </a:r>
          <a:r>
            <a:rPr lang="uk-UA" sz="1500" b="1" kern="1200" dirty="0" smtClean="0">
              <a:solidFill>
                <a:schemeClr val="tx1"/>
              </a:solidFill>
            </a:rPr>
            <a:t>дитячих робіт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solidFill>
                <a:schemeClr val="tx1"/>
              </a:solidFill>
            </a:rPr>
            <a:t>у </a:t>
          </a:r>
          <a:r>
            <a:rPr lang="uk-UA" sz="1500" kern="1200" dirty="0" err="1" smtClean="0">
              <a:solidFill>
                <a:schemeClr val="tx1"/>
              </a:solidFill>
            </a:rPr>
            <a:t>Шаргородському</a:t>
          </a:r>
          <a:r>
            <a:rPr lang="uk-UA" sz="1500" kern="1200" dirty="0" smtClean="0">
              <a:solidFill>
                <a:schemeClr val="tx1"/>
              </a:solidFill>
            </a:rPr>
            <a:t> художньому музеї</a:t>
          </a:r>
          <a:endParaRPr lang="ru-RU" sz="1500" b="0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7656" y="788022"/>
        <a:ext cx="2071011" cy="1045185"/>
      </dsp:txXfrm>
    </dsp:sp>
    <dsp:sp modelId="{58FF78A2-F232-4251-A726-582F6F123618}">
      <dsp:nvSpPr>
        <dsp:cNvPr id="0" name=""/>
        <dsp:cNvSpPr/>
      </dsp:nvSpPr>
      <dsp:spPr>
        <a:xfrm>
          <a:off x="161846" y="705023"/>
          <a:ext cx="4094816" cy="4094816"/>
        </a:xfrm>
        <a:custGeom>
          <a:avLst/>
          <a:gdLst/>
          <a:ahLst/>
          <a:cxnLst/>
          <a:rect l="0" t="0" r="0" b="0"/>
          <a:pathLst>
            <a:path>
              <a:moveTo>
                <a:pt x="1728689" y="24959"/>
              </a:moveTo>
              <a:arcTo wR="2047408" hR="2047408" stAng="15662663" swAng="1574605"/>
            </a:path>
          </a:pathLst>
        </a:custGeom>
        <a:noFill/>
        <a:ln w="63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EDF328-A2F9-48FF-B317-5291E06704FF}">
      <dsp:nvSpPr>
        <dsp:cNvPr id="0" name=""/>
        <dsp:cNvSpPr/>
      </dsp:nvSpPr>
      <dsp:spPr>
        <a:xfrm>
          <a:off x="64293" y="2156"/>
          <a:ext cx="2531566" cy="15384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Покращений естетичний вигляд шкільного подвір*я,створений на пришкільній території особливий природній мікроклімат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4293" y="2156"/>
        <a:ext cx="2531566" cy="1538412"/>
      </dsp:txXfrm>
    </dsp:sp>
    <dsp:sp modelId="{2E76CED2-9429-4CEB-8BB5-9E7A04CA203F}">
      <dsp:nvSpPr>
        <dsp:cNvPr id="0" name=""/>
        <dsp:cNvSpPr/>
      </dsp:nvSpPr>
      <dsp:spPr>
        <a:xfrm>
          <a:off x="2849016" y="11892"/>
          <a:ext cx="2531566" cy="15189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Відремонтоване тверде покриття шкільного подвір*я (значні ділянки асфальтового покриття зруйновані)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49016" y="11892"/>
        <a:ext cx="2531566" cy="1518939"/>
      </dsp:txXfrm>
    </dsp:sp>
    <dsp:sp modelId="{A2C499E9-49BB-40FD-B0D3-B1C115AA9DEF}">
      <dsp:nvSpPr>
        <dsp:cNvPr id="0" name=""/>
        <dsp:cNvSpPr/>
      </dsp:nvSpPr>
      <dsp:spPr>
        <a:xfrm>
          <a:off x="5633739" y="11892"/>
          <a:ext cx="2531566" cy="151893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Відремонтоване приміщення їдальні та харчоблоку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633739" y="11892"/>
        <a:ext cx="2531566" cy="1518939"/>
      </dsp:txXfrm>
    </dsp:sp>
    <dsp:sp modelId="{075807A4-70E5-43EC-A5A8-E2AC14FDDB04}">
      <dsp:nvSpPr>
        <dsp:cNvPr id="0" name=""/>
        <dsp:cNvSpPr/>
      </dsp:nvSpPr>
      <dsp:spPr>
        <a:xfrm>
          <a:off x="500077" y="1785948"/>
          <a:ext cx="2531566" cy="151893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Добудовані внутрішні вбиральні у приміщеннях школи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00077" y="1785948"/>
        <a:ext cx="2531566" cy="1518939"/>
      </dsp:txXfrm>
    </dsp:sp>
    <dsp:sp modelId="{276278EA-DDD2-4DA3-BC4C-3186369F4341}">
      <dsp:nvSpPr>
        <dsp:cNvPr id="0" name=""/>
        <dsp:cNvSpPr/>
      </dsp:nvSpPr>
      <dsp:spPr>
        <a:xfrm>
          <a:off x="653920" y="3567978"/>
          <a:ext cx="2531566" cy="151893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Оформленні</a:t>
          </a:r>
          <a:r>
            <a:rPr lang="ru-RU" sz="1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кабінети</a:t>
          </a:r>
          <a:r>
            <a:rPr lang="ru-RU" sz="1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згідно</a:t>
          </a:r>
          <a:r>
            <a:rPr lang="ru-RU" sz="1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з </a:t>
          </a:r>
          <a:r>
            <a:rPr lang="ru-RU" sz="1800" b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вимогами</a:t>
          </a:r>
          <a:r>
            <a:rPr lang="ru-RU" sz="1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НУШ та </a:t>
          </a:r>
          <a:r>
            <a:rPr lang="ru-RU" sz="1800" b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рекомендаціями</a:t>
          </a:r>
          <a:r>
            <a:rPr lang="ru-RU" sz="1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МОН, </a:t>
          </a:r>
          <a:r>
            <a:rPr lang="ru-RU" sz="1800" b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оснащені</a:t>
          </a:r>
          <a:r>
            <a:rPr lang="ru-RU" sz="1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сучасними</a:t>
          </a:r>
          <a:r>
            <a:rPr lang="ru-RU" sz="1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засобами</a:t>
          </a:r>
          <a:r>
            <a:rPr lang="ru-RU" sz="1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навчання</a:t>
          </a:r>
          <a:endParaRPr lang="ru-RU" sz="18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53920" y="3567978"/>
        <a:ext cx="2531566" cy="1518939"/>
      </dsp:txXfrm>
    </dsp:sp>
    <dsp:sp modelId="{8C77DE6E-06BE-4F2E-90F7-38ABCC56DED8}">
      <dsp:nvSpPr>
        <dsp:cNvPr id="0" name=""/>
        <dsp:cNvSpPr/>
      </dsp:nvSpPr>
      <dsp:spPr>
        <a:xfrm>
          <a:off x="5214968" y="1714512"/>
          <a:ext cx="2531566" cy="15189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Створення на пришкільний території місця для відпочинку учнів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5214968" y="1714512"/>
        <a:ext cx="2531566" cy="1518939"/>
      </dsp:txXfrm>
    </dsp:sp>
    <dsp:sp modelId="{91225F92-A99D-497A-92B9-2FF38D015FC9}">
      <dsp:nvSpPr>
        <dsp:cNvPr id="0" name=""/>
        <dsp:cNvSpPr/>
      </dsp:nvSpPr>
      <dsp:spPr>
        <a:xfrm>
          <a:off x="4356944" y="3567978"/>
          <a:ext cx="2531566" cy="15189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Сходові клітки оформленні з креативним підходом у стилі НУШ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56944" y="3567978"/>
        <a:ext cx="2531566" cy="1518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616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0616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467D63F-4AE9-4AF3-947A-51EB9F62000F}" type="datetimeFigureOut">
              <a:rPr lang="ru-RU"/>
              <a:pPr>
                <a:defRPr/>
              </a:pPr>
              <a:t>29.07.2021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52475"/>
            <a:ext cx="5005387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07" tIns="46003" rIns="92007" bIns="46003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843"/>
            <a:ext cx="5510530" cy="4508735"/>
          </a:xfrm>
          <a:prstGeom prst="rect">
            <a:avLst/>
          </a:prstGeom>
        </p:spPr>
        <p:txBody>
          <a:bodyPr vert="horz" lIns="92007" tIns="46003" rIns="92007" bIns="46003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8086"/>
            <a:ext cx="2984871" cy="500615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8086"/>
            <a:ext cx="2984871" cy="500615"/>
          </a:xfrm>
          <a:prstGeom prst="rect">
            <a:avLst/>
          </a:prstGeom>
        </p:spPr>
        <p:txBody>
          <a:bodyPr vert="horz" wrap="square" lIns="92007" tIns="46003" rIns="92007" bIns="4600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23231123-4230-4F94-94D1-50AF06C8E4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51890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231123-4230-4F94-94D1-50AF06C8E40D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Відповідно до мети та завдань визначено цільові </a:t>
            </a:r>
            <a:r>
              <a:rPr lang="uk-UA" dirty="0" err="1" smtClean="0"/>
              <a:t>проєкти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231123-4230-4F94-94D1-50AF06C8E40D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231123-4230-4F94-94D1-50AF06C8E40D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dist="25400" dir="2700000" algn="tl" rotWithShape="0">
                    <a:schemeClr val="bg1">
                      <a:alpha val="8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A98A9-0BC0-473E-BA9F-4B5F110D186D}" type="datetime1">
              <a:rPr lang="ru-RU" smtClean="0"/>
              <a:pPr>
                <a:defRPr/>
              </a:pPr>
              <a:t>29.07.2021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806C27-8561-447C-8DE1-7A88AA96CF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807621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0205E-6D2E-4FEB-B6B5-E70443726ACD}" type="datetime1">
              <a:rPr lang="ru-RU" smtClean="0"/>
              <a:pPr>
                <a:defRPr/>
              </a:pPr>
              <a:t>29.07.2021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91AC0-1619-4602-8B34-3741B82080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248356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221B6-2873-4424-B8AB-132B623B5D9E}" type="datetime1">
              <a:rPr lang="ru-RU" smtClean="0"/>
              <a:pPr>
                <a:defRPr/>
              </a:pPr>
              <a:t>29.07.2021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E9535-E9D7-40BE-9EFB-0994CCF67D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690357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65639-BA9A-47CF-91FA-A0738326F798}" type="datetime1">
              <a:rPr lang="ru-RU" smtClean="0"/>
              <a:pPr>
                <a:defRPr/>
              </a:pPr>
              <a:t>29.07.2021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2E564-7888-4076-BFB2-B72078CBA7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236308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1AF62-61EF-4B64-A37D-FCAFC8EE01F6}" type="datetime1">
              <a:rPr lang="ru-RU" smtClean="0"/>
              <a:pPr>
                <a:defRPr/>
              </a:pPr>
              <a:t>29.07.2021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4D3CC-7ABC-4D5D-A85F-EE3D11D63D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914480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BA7E6-8087-42C8-B644-BD598AC481CE}" type="datetime1">
              <a:rPr lang="ru-RU" smtClean="0"/>
              <a:pPr>
                <a:defRPr/>
              </a:pPr>
              <a:t>29.07.2021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DA743-241D-476B-9E39-96DFBE75E6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017610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6D6D7-59CE-4275-949F-16B27A0F4179}" type="datetime1">
              <a:rPr lang="ru-RU" smtClean="0"/>
              <a:pPr>
                <a:defRPr/>
              </a:pPr>
              <a:t>29.07.2021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B5EA9-77F0-44B1-BC7B-3EE0FBA4CA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18747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8460A-FBE6-473F-9AA5-FC73967ECDC5}" type="datetime1">
              <a:rPr lang="ru-RU" smtClean="0"/>
              <a:pPr>
                <a:defRPr/>
              </a:pPr>
              <a:t>29.07.2021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20693-5AE6-40E6-87C2-47F46E812A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937834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4353C-458D-4658-BDD7-322EED52D9B2}" type="datetime1">
              <a:rPr lang="ru-RU" smtClean="0"/>
              <a:pPr>
                <a:defRPr/>
              </a:pPr>
              <a:t>29.07.2021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A772F-C391-4D06-A33C-D79D73AD02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558184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34E2F-B163-4964-A986-C56143F0B5CA}" type="datetime1">
              <a:rPr lang="ru-RU" smtClean="0"/>
              <a:pPr>
                <a:defRPr/>
              </a:pPr>
              <a:t>29.07.2021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4586E-2E6A-4F8D-93F6-075A63A071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818300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08F32-E8A3-4AF4-B125-42DB001EC556}" type="datetime1">
              <a:rPr lang="ru-RU" smtClean="0"/>
              <a:pPr>
                <a:defRPr/>
              </a:pPr>
              <a:t>29.07.2021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D61E8-C309-4D66-A410-C13F804D08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740168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4">
                    <a:lumMod val="50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0A0D00C6-E23D-4FC0-AB3F-B4E2C4CFB67D}" type="datetime1">
              <a:rPr lang="ru-RU" smtClean="0"/>
              <a:pPr>
                <a:defRPr/>
              </a:pPr>
              <a:t>29.07.2021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4">
                    <a:lumMod val="50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67645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E742D57-F8C9-48A5-9879-B474B53961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ln w="1905">
            <a:solidFill>
              <a:schemeClr val="tx1">
                <a:lumMod val="85000"/>
                <a:lumOff val="15000"/>
              </a:schemeClr>
            </a:solidFill>
          </a:ln>
          <a:solidFill>
            <a:srgbClr val="0D0D0D"/>
          </a:solidFill>
          <a:effectLst>
            <a:outerShdw blurRad="25400" dist="25400" dir="2700000" algn="tl" rotWithShape="0">
              <a:schemeClr val="bg1">
                <a:lumMod val="95000"/>
                <a:alpha val="80000"/>
              </a:schemeClr>
            </a:outerShdw>
          </a:effectLst>
          <a:latin typeface="Franklin Gothic Medium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Franklin Gothic Medium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Franklin Gothic Medium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Franklin Gothic Medium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Franklin Gothic Medium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Franklin Gothic Medium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Franklin Gothic Medium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Franklin Gothic Medium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 b="1" kern="1200">
          <a:solidFill>
            <a:srgbClr val="1C1C11"/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 kern="1200">
          <a:solidFill>
            <a:srgbClr val="1C1C11"/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rgbClr val="1C1C11"/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 kern="1200">
          <a:solidFill>
            <a:srgbClr val="1C1C11"/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rgbClr val="1C1C11"/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 baseline="0">
          <a:solidFill>
            <a:schemeClr val="bg2">
              <a:lumMod val="10000"/>
            </a:schemeClr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 baseline="0">
          <a:solidFill>
            <a:schemeClr val="bg2">
              <a:lumMod val="10000"/>
            </a:schemeClr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 baseline="0">
          <a:solidFill>
            <a:schemeClr val="bg2">
              <a:lumMod val="10000"/>
            </a:schemeClr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600" kern="1200" baseline="0">
          <a:solidFill>
            <a:schemeClr val="bg2">
              <a:lumMod val="10000"/>
            </a:schemeClr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Фото\SAM_1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6401" y="908720"/>
            <a:ext cx="4976815" cy="3732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08520" y="1124744"/>
            <a:ext cx="4357718" cy="3786214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endParaRPr lang="uk-UA" sz="2400" dirty="0" smtClean="0">
              <a:solidFill>
                <a:srgbClr val="0D0D0D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СТРАТЕГІЯ </a:t>
            </a:r>
          </a:p>
          <a:p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endParaRPr lang="uk-UA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КОМУНАЛЬНОГО ЗАКЛАДУ</a:t>
            </a:r>
          </a:p>
          <a:p>
            <a:r>
              <a:rPr lang="uk-UA" sz="20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«БУДНЯНСЬКА СПЕЦІАЛЬНА ШКОЛА»</a:t>
            </a:r>
            <a:br>
              <a:rPr lang="uk-UA" sz="20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ВІННИЦЬКОЇ ОБЛАСНОЇ РАДИ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на 2021-2023роки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uk-UA" sz="24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endParaRPr lang="uk-UA" sz="2400" dirty="0" smtClean="0">
              <a:solidFill>
                <a:srgbClr val="0D0D0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uk-UA" sz="2400" dirty="0" smtClean="0">
              <a:solidFill>
                <a:srgbClr val="0D0D0D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uk-UA" sz="2400" dirty="0" smtClean="0">
              <a:solidFill>
                <a:srgbClr val="0D0D0D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uk-UA" sz="2400" dirty="0" smtClean="0">
              <a:solidFill>
                <a:srgbClr val="0D0D0D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-612576" y="4875596"/>
            <a:ext cx="5700698" cy="214314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Кожна</a:t>
            </a:r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 — </a:t>
            </a:r>
            <a:b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унікальна</a:t>
            </a:r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неповторна</a:t>
            </a:r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кожна</a:t>
            </a:r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обдарована</a:t>
            </a:r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96E7CCB-19F1-4FA5-842E-AA21284C148F}" type="slidenum">
              <a:rPr lang="ru-RU" altLang="ru-RU" sz="1800" b="1">
                <a:latin typeface="Calibri" pitchFamily="34" charset="0"/>
              </a:rPr>
              <a:pPr/>
              <a:t>10</a:t>
            </a:fld>
            <a:endParaRPr lang="ru-RU" altLang="ru-RU" sz="1800" b="1" dirty="0">
              <a:latin typeface="Calibri" pitchFamily="34" charset="0"/>
            </a:endParaRPr>
          </a:p>
        </p:txBody>
      </p:sp>
      <p:sp>
        <p:nvSpPr>
          <p:cNvPr id="5" name="Объект 7"/>
          <p:cNvSpPr txBox="1">
            <a:spLocks/>
          </p:cNvSpPr>
          <p:nvPr/>
        </p:nvSpPr>
        <p:spPr>
          <a:xfrm>
            <a:off x="571472" y="1928802"/>
            <a:ext cx="8001056" cy="35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1C1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Мета:</a:t>
            </a:r>
            <a:r>
              <a:rPr kumimoji="0" lang="uk-UA" sz="3200" b="1" i="0" u="none" strike="noStrike" kern="1200" cap="none" spc="0" normalizeH="0" noProof="0" dirty="0" smtClean="0">
                <a:ln>
                  <a:noFill/>
                </a:ln>
                <a:solidFill>
                  <a:srgbClr val="1C1C1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створення оптимальних умов для виявлення, розвитку і реалізації потенційних можливостей дітей у всіх напрямках:  творчому, спортивному, естетичному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1C1C1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1C1C1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Рисунок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4429132"/>
            <a:ext cx="254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2128"/>
          </a:xfrm>
        </p:spPr>
        <p:txBody>
          <a:bodyPr>
            <a:normAutofit fontScale="90000"/>
          </a:bodyPr>
          <a:lstStyle/>
          <a:p>
            <a:pPr>
              <a:lnSpc>
                <a:spcPct val="70000"/>
              </a:lnSpc>
              <a:defRPr/>
            </a:pPr>
            <a:r>
              <a:rPr lang="uk-UA" b="1" dirty="0" smtClean="0">
                <a:solidFill>
                  <a:srgbClr val="FFC000"/>
                </a:solidFill>
                <a:effectLst/>
              </a:rPr>
              <a:t/>
            </a:r>
            <a:br>
              <a:rPr lang="uk-UA" b="1" dirty="0" smtClean="0">
                <a:solidFill>
                  <a:srgbClr val="FFC000"/>
                </a:solidFill>
                <a:effectLst/>
              </a:rPr>
            </a:br>
            <a:r>
              <a:rPr lang="uk-UA" b="1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Очікувані результати</a:t>
            </a:r>
            <a:r>
              <a:rPr lang="ru-RU" b="1" dirty="0">
                <a:solidFill>
                  <a:srgbClr val="FFC000"/>
                </a:solidFill>
                <a:effectLst/>
              </a:rPr>
              <a:t/>
            </a:r>
            <a:br>
              <a:rPr lang="ru-RU" b="1" dirty="0">
                <a:solidFill>
                  <a:srgbClr val="FFC000"/>
                </a:solidFill>
                <a:effectLst/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1526599"/>
              </p:ext>
            </p:extLst>
          </p:nvPr>
        </p:nvGraphicFramePr>
        <p:xfrm>
          <a:off x="467544" y="1268760"/>
          <a:ext cx="82296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9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9951809-D3C6-43AB-A183-F33CEC86BAFC}" type="slidenum">
              <a:rPr lang="ru-RU" altLang="ru-RU" sz="1800" b="1">
                <a:latin typeface="Calibri" pitchFamily="34" charset="0"/>
              </a:rPr>
              <a:pPr/>
              <a:t>11</a:t>
            </a:fld>
            <a:endParaRPr lang="ru-RU" altLang="ru-RU" sz="1800" b="1" dirty="0">
              <a:latin typeface="Calibri" pitchFamily="34" charset="0"/>
            </a:endParaRPr>
          </a:p>
        </p:txBody>
      </p:sp>
      <p:pic>
        <p:nvPicPr>
          <p:cNvPr id="9" name="Объект 1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4" y="2857496"/>
            <a:ext cx="1524000" cy="17510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14400" y="357166"/>
            <a:ext cx="8229600" cy="1138138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  <a:defRPr/>
            </a:pPr>
            <a:r>
              <a:rPr lang="uk-UA" sz="40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err="1" smtClean="0">
                <a:solidFill>
                  <a:srgbClr val="CC66FF"/>
                </a:solidFill>
                <a:effectLst/>
                <a:latin typeface="Times New Roman" pitchFamily="18" charset="0"/>
                <a:cs typeface="Times New Roman" pitchFamily="18" charset="0"/>
              </a:rPr>
              <a:t>Школа-</a:t>
            </a:r>
            <a:r>
              <a:rPr lang="uk-UA" sz="4000" b="1" dirty="0" smtClean="0">
                <a:solidFill>
                  <a:srgbClr val="CC66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4000" b="1" dirty="0" smtClean="0">
                <a:solidFill>
                  <a:srgbClr val="CC66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smtClean="0">
                <a:solidFill>
                  <a:srgbClr val="CC66FF"/>
                </a:solidFill>
                <a:effectLst/>
                <a:latin typeface="Times New Roman" pitchFamily="18" charset="0"/>
                <a:cs typeface="Times New Roman" pitchFamily="18" charset="0"/>
              </a:rPr>
              <a:t>толерантне середовище</a:t>
            </a:r>
            <a:r>
              <a:rPr lang="ru-RU" sz="40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189B438-3A02-430E-BEF1-EABA856BB764}" type="slidenum">
              <a:rPr lang="ru-RU" altLang="ru-RU" sz="1800" b="1">
                <a:latin typeface="Calibri" pitchFamily="34" charset="0"/>
              </a:rPr>
              <a:pPr/>
              <a:t>12</a:t>
            </a:fld>
            <a:endParaRPr lang="ru-RU" altLang="ru-RU" sz="1800" b="1" dirty="0">
              <a:latin typeface="Calibri" pitchFamily="34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428596" y="1714488"/>
            <a:ext cx="4186238" cy="4853136"/>
          </a:xfrm>
        </p:spPr>
        <p:txBody>
          <a:bodyPr>
            <a:normAutofit/>
          </a:bodyPr>
          <a:lstStyle/>
          <a:p>
            <a:pPr marL="180000" indent="252000" algn="just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uk-UA" sz="2000" dirty="0" smtClean="0">
                <a:effectLst/>
                <a:latin typeface="Times New Roman" pitchFamily="18" charset="0"/>
                <a:cs typeface="Times New Roman" pitchFamily="18" charset="0"/>
              </a:rPr>
              <a:t>Мета проекту: </a:t>
            </a:r>
          </a:p>
          <a:p>
            <a:pPr marL="180000" indent="252000" algn="just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uk-UA" sz="2000" b="0" dirty="0" smtClean="0">
                <a:effectLst/>
                <a:latin typeface="Times New Roman" pitchFamily="18" charset="0"/>
                <a:cs typeface="Times New Roman" pitchFamily="18" charset="0"/>
              </a:rPr>
              <a:t>сприяти розвитку та корекції особистості дитини, формуванню її інтелектуального та морального потенціалу; формуванню особистості патріота України, гідного громадянина, який усвідомлює свою приналежність до сучасної європейської цивілізації</a:t>
            </a:r>
            <a:r>
              <a:rPr lang="uk-UA" sz="3800" b="0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1857364"/>
            <a:ext cx="4162424" cy="403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uk-UA" sz="4000" dirty="0" smtClean="0">
                <a:effectLst/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b="1" dirty="0" smtClean="0">
                <a:solidFill>
                  <a:srgbClr val="CC66FF"/>
                </a:solidFill>
                <a:effectLst/>
                <a:latin typeface="Times New Roman" pitchFamily="18" charset="0"/>
                <a:cs typeface="Times New Roman" pitchFamily="18" charset="0"/>
              </a:rPr>
              <a:t>Очікувані результати</a:t>
            </a:r>
            <a:endParaRPr lang="ru-RU" b="1" dirty="0">
              <a:solidFill>
                <a:srgbClr val="CC66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4643446"/>
            <a:ext cx="2076450" cy="1557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341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8177341-E299-4C07-8EE7-2BF7113A22B6}" type="slidenum">
              <a:rPr lang="ru-RU" altLang="ru-RU" sz="1800" b="1">
                <a:latin typeface="Calibri" pitchFamily="34" charset="0"/>
              </a:rPr>
              <a:pPr/>
              <a:t>13</a:t>
            </a:fld>
            <a:endParaRPr lang="ru-RU" altLang="ru-RU" sz="1800" b="1" dirty="0">
              <a:latin typeface="Calibri" pitchFamily="34" charset="0"/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3714744" y="2857496"/>
            <a:ext cx="2565403" cy="2286016"/>
          </a:xfrm>
          <a:prstGeom prst="hexagon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 smtClean="0">
                <a:solidFill>
                  <a:schemeClr val="tx1"/>
                </a:solidFill>
                <a:latin typeface="Franklin Gothic Demi Cond" pitchFamily="34" charset="0"/>
              </a:rPr>
              <a:t>Створення Шкільної служби порозуміння для впровадження медіації</a:t>
            </a:r>
            <a:endParaRPr lang="ru-RU" dirty="0">
              <a:solidFill>
                <a:schemeClr val="tx1"/>
              </a:solidFill>
              <a:latin typeface="Franklin Gothic Demi Cond" pitchFamily="34" charset="0"/>
            </a:endParaRPr>
          </a:p>
        </p:txBody>
      </p:sp>
      <p:sp>
        <p:nvSpPr>
          <p:cNvPr id="10" name="Шестиугольник 9"/>
          <p:cNvSpPr/>
          <p:nvPr/>
        </p:nvSpPr>
        <p:spPr>
          <a:xfrm>
            <a:off x="3635375" y="3608388"/>
            <a:ext cx="46038" cy="4603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Шестиугольник 11"/>
          <p:cNvSpPr/>
          <p:nvPr/>
        </p:nvSpPr>
        <p:spPr>
          <a:xfrm>
            <a:off x="6500826" y="4214818"/>
            <a:ext cx="2160587" cy="1857388"/>
          </a:xfrm>
          <a:prstGeom prst="hexag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 smtClean="0">
                <a:solidFill>
                  <a:schemeClr val="tx1"/>
                </a:solidFill>
                <a:latin typeface="Franklin Gothic Demi Cond" pitchFamily="34" charset="0"/>
              </a:rPr>
              <a:t>Організація змістовного дозвілля й відпочинку</a:t>
            </a:r>
            <a:endParaRPr lang="ru-RU" dirty="0">
              <a:solidFill>
                <a:schemeClr val="tx1"/>
              </a:solidFill>
              <a:latin typeface="Franklin Gothic Demi Cond" pitchFamily="34" charset="0"/>
            </a:endParaRPr>
          </a:p>
        </p:txBody>
      </p:sp>
      <p:sp>
        <p:nvSpPr>
          <p:cNvPr id="14" name="Шестиугольник 13"/>
          <p:cNvSpPr/>
          <p:nvPr/>
        </p:nvSpPr>
        <p:spPr>
          <a:xfrm>
            <a:off x="714348" y="1214422"/>
            <a:ext cx="3071802" cy="2786082"/>
          </a:xfrm>
          <a:prstGeom prst="hexagon">
            <a:avLst/>
          </a:prstGeom>
          <a:solidFill>
            <a:schemeClr val="accent6">
              <a:lumMod val="90000"/>
            </a:schemeClr>
          </a:solidFill>
          <a:ln>
            <a:solidFill>
              <a:schemeClr val="accent6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 smtClean="0">
                <a:solidFill>
                  <a:schemeClr val="tx1"/>
                </a:solidFill>
                <a:latin typeface="Franklin Gothic Demi Cond" pitchFamily="34" charset="0"/>
              </a:rPr>
              <a:t>Розвиток інформаційно-комунікаційних і комунікативних </a:t>
            </a:r>
            <a:r>
              <a:rPr lang="uk-UA" dirty="0" err="1" smtClean="0">
                <a:solidFill>
                  <a:schemeClr val="tx1"/>
                </a:solidFill>
                <a:latin typeface="Franklin Gothic Demi Cond" pitchFamily="34" charset="0"/>
              </a:rPr>
              <a:t>компетентностей</a:t>
            </a:r>
            <a:r>
              <a:rPr lang="uk-UA" dirty="0" smtClean="0">
                <a:solidFill>
                  <a:schemeClr val="tx1"/>
                </a:solidFill>
                <a:latin typeface="Franklin Gothic Demi Cond" pitchFamily="34" charset="0"/>
              </a:rPr>
              <a:t> учасників освітнього процесу</a:t>
            </a:r>
            <a:endParaRPr lang="ru-RU" dirty="0">
              <a:solidFill>
                <a:schemeClr val="tx1"/>
              </a:solidFill>
              <a:latin typeface="Franklin Gothic Demi Con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sz="4000" b="1" dirty="0" err="1" smtClean="0">
                <a:solidFill>
                  <a:srgbClr val="66FFCC"/>
                </a:solidFill>
                <a:effectLst/>
                <a:latin typeface="Times New Roman" pitchFamily="18" charset="0"/>
                <a:cs typeface="Times New Roman" pitchFamily="18" charset="0"/>
              </a:rPr>
              <a:t>“Школа</a:t>
            </a:r>
            <a:r>
              <a:rPr lang="uk-UA" sz="4000" b="1" dirty="0" smtClean="0">
                <a:solidFill>
                  <a:srgbClr val="66FFCC"/>
                </a:solidFill>
                <a:effectLst/>
                <a:latin typeface="Times New Roman" pitchFamily="18" charset="0"/>
                <a:cs typeface="Times New Roman" pitchFamily="18" charset="0"/>
              </a:rPr>
              <a:t> – наш </a:t>
            </a:r>
            <a:r>
              <a:rPr lang="uk-UA" sz="4000" b="1" dirty="0" err="1" smtClean="0">
                <a:solidFill>
                  <a:srgbClr val="66FFCC"/>
                </a:solidFill>
                <a:effectLst/>
                <a:latin typeface="Times New Roman" pitchFamily="18" charset="0"/>
                <a:cs typeface="Times New Roman" pitchFamily="18" charset="0"/>
              </a:rPr>
              <a:t>дім”</a:t>
            </a:r>
            <a:endParaRPr lang="uk-UA" sz="4000" b="1" dirty="0">
              <a:solidFill>
                <a:srgbClr val="66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260C7C5-F24B-4038-8231-35D9BD24C7C6}" type="slidenum">
              <a:rPr lang="ru-RU" altLang="ru-RU" sz="1800" b="1">
                <a:latin typeface="Calibri" pitchFamily="34" charset="0"/>
              </a:rPr>
              <a:pPr/>
              <a:t>14</a:t>
            </a:fld>
            <a:endParaRPr lang="ru-RU" altLang="ru-RU" sz="1800" b="1" dirty="0">
              <a:latin typeface="Calibri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Мета: </a:t>
            </a:r>
            <a:r>
              <a:rPr lang="uk-UA" sz="2800" b="0" dirty="0" smtClean="0">
                <a:latin typeface="Times New Roman" pitchFamily="18" charset="0"/>
                <a:cs typeface="Times New Roman" pitchFamily="18" charset="0"/>
              </a:rPr>
              <a:t>покращення матеріально-технічної бази школи; </a:t>
            </a:r>
          </a:p>
          <a:p>
            <a:pPr>
              <a:buNone/>
            </a:pPr>
            <a:r>
              <a:rPr lang="uk-UA" sz="2800" b="0" dirty="0" smtClean="0">
                <a:latin typeface="Times New Roman" pitchFamily="18" charset="0"/>
                <a:cs typeface="Times New Roman" pitchFamily="18" charset="0"/>
              </a:rPr>
              <a:t>    зміна зовнішнього вигляду шкільної території шляхом створення привабливої зеленої зони з використанням елементів сучасного ландшафтного дизайну;</a:t>
            </a:r>
          </a:p>
          <a:p>
            <a:pPr>
              <a:buNone/>
            </a:pPr>
            <a:r>
              <a:rPr lang="uk-UA" sz="2800" b="0" dirty="0" smtClean="0">
                <a:latin typeface="Times New Roman" pitchFamily="18" charset="0"/>
                <a:cs typeface="Times New Roman" pitchFamily="18" charset="0"/>
              </a:rPr>
              <a:t>    започаткування висадження алей випускників (вишнева, черешнева, абрикосова та ін.</a:t>
            </a: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1357298"/>
            <a:ext cx="7989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AnastasiaScript" pitchFamily="2" charset="0"/>
              </a:rPr>
              <a:t>“У школі має бути прекрасним все: від шкільного подвір*я до коридорів…”</a:t>
            </a:r>
            <a:endParaRPr lang="ru-RU" sz="2400" b="1" dirty="0">
              <a:latin typeface="AnastasiaScript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sz="4000" b="1" dirty="0" smtClean="0">
                <a:solidFill>
                  <a:srgbClr val="66FFCC"/>
                </a:solidFill>
                <a:effectLst/>
                <a:latin typeface="Times New Roman" pitchFamily="18" charset="0"/>
                <a:cs typeface="Times New Roman" pitchFamily="18" charset="0"/>
              </a:rPr>
              <a:t>Очікувані результати</a:t>
            </a:r>
            <a:endParaRPr lang="uk-UA" sz="4000" b="1" dirty="0">
              <a:solidFill>
                <a:srgbClr val="66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0212639"/>
              </p:ext>
            </p:extLst>
          </p:nvPr>
        </p:nvGraphicFramePr>
        <p:xfrm>
          <a:off x="428596" y="1142984"/>
          <a:ext cx="8229600" cy="5086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36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260C7C5-F24B-4038-8231-35D9BD24C7C6}" type="slidenum">
              <a:rPr lang="ru-RU" altLang="ru-RU" sz="1800" b="1">
                <a:latin typeface="Calibri" pitchFamily="34" charset="0"/>
              </a:rPr>
              <a:pPr/>
              <a:t>15</a:t>
            </a:fld>
            <a:endParaRPr lang="ru-RU" altLang="ru-RU" sz="1800" b="1" dirty="0">
              <a:latin typeface="Calibri" pitchFamily="34" charset="0"/>
            </a:endParaRPr>
          </a:p>
        </p:txBody>
      </p:sp>
      <p:pic>
        <p:nvPicPr>
          <p:cNvPr id="8" name="Объект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3000372"/>
            <a:ext cx="1798638" cy="129698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sz="4000" b="1" dirty="0" smtClean="0">
                <a:solidFill>
                  <a:srgbClr val="92D050"/>
                </a:solidFill>
                <a:effectLst/>
              </a:rPr>
              <a:t/>
            </a:r>
            <a:br>
              <a:rPr lang="uk-UA" sz="4000" b="1" dirty="0" smtClean="0">
                <a:solidFill>
                  <a:srgbClr val="92D050"/>
                </a:solidFill>
                <a:effectLst/>
              </a:rPr>
            </a:br>
            <a:r>
              <a:rPr lang="uk-UA" sz="4000" b="1" dirty="0" smtClean="0">
                <a:solidFill>
                  <a:srgbClr val="92D050"/>
                </a:solidFill>
                <a:effectLst/>
              </a:rPr>
              <a:t>Шляхи реалізації</a:t>
            </a:r>
            <a:br>
              <a:rPr lang="uk-UA" sz="4000" b="1" dirty="0" smtClean="0">
                <a:solidFill>
                  <a:srgbClr val="92D050"/>
                </a:solidFill>
                <a:effectLst/>
              </a:rPr>
            </a:br>
            <a:endParaRPr lang="ru-RU" sz="4000" b="1" dirty="0">
              <a:solidFill>
                <a:srgbClr val="92D050"/>
              </a:solidFill>
              <a:effectLst/>
            </a:endParaRPr>
          </a:p>
        </p:txBody>
      </p:sp>
      <p:sp>
        <p:nvSpPr>
          <p:cNvPr id="24580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511D29F-D7AD-4273-8BD4-6081BEC2AA01}" type="slidenum">
              <a:rPr lang="ru-RU" altLang="ru-RU" sz="1800" b="1">
                <a:latin typeface="Calibri" pitchFamily="34" charset="0"/>
              </a:rPr>
              <a:pPr/>
              <a:t>16</a:t>
            </a:fld>
            <a:endParaRPr lang="ru-RU" altLang="ru-RU" sz="1800" b="1" dirty="0">
              <a:latin typeface="Calibri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158" y="1428736"/>
            <a:ext cx="7429552" cy="57626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indent="252000" algn="just">
              <a:spcBef>
                <a:spcPts val="0"/>
              </a:spcBef>
              <a:defRPr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Об*єднання колективу для реалізації плану розвитку закладу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1472" y="2214554"/>
            <a:ext cx="8001056" cy="576262"/>
          </a:xfrm>
          <a:prstGeom prst="roundRect">
            <a:avLst/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indent="252000" algn="just">
              <a:spcBef>
                <a:spcPts val="0"/>
              </a:spcBef>
              <a:defRPr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Створення атмосфери спільної відповідальності за результати освітньої діяльності всіх учасників освітнього процесу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57224" y="3071810"/>
            <a:ext cx="8001056" cy="576262"/>
          </a:xfrm>
          <a:prstGeom prst="roundRect">
            <a:avLst/>
          </a:prstGeom>
          <a:solidFill>
            <a:srgbClr val="66FFCC"/>
          </a:solidFill>
          <a:ln>
            <a:solidFill>
              <a:srgbClr val="66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indent="252000" algn="just">
              <a:spcBef>
                <a:spcPts val="0"/>
              </a:spcBef>
              <a:defRPr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Пошук додаткових форм фінансування освітнього процесу за рахунок спонсорів, проектів і програм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85720" y="3857628"/>
            <a:ext cx="5321300" cy="57626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indent="252000" algn="just">
              <a:spcBef>
                <a:spcPts val="0"/>
              </a:spcBef>
              <a:defRPr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Організація тісної взаємодії з батьками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14348" y="4572008"/>
            <a:ext cx="7715304" cy="642942"/>
          </a:xfrm>
          <a:prstGeom prst="roundRect">
            <a:avLst/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indent="252000" algn="just">
              <a:spcBef>
                <a:spcPts val="0"/>
              </a:spcBef>
              <a:defRPr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Співпраця з місцевим ОТГ; участь у творчих конкурсах, фестивалях, спортивних змаганнях </a:t>
            </a:r>
            <a:r>
              <a:rPr lang="uk-UA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Шаргородської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ОТГ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428728" y="5500702"/>
            <a:ext cx="7358114" cy="857256"/>
          </a:xfrm>
          <a:prstGeom prst="roundRect">
            <a:avLst/>
          </a:prstGeom>
          <a:solidFill>
            <a:srgbClr val="FC92EF"/>
          </a:solidFill>
          <a:ln>
            <a:solidFill>
              <a:srgbClr val="FC92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indent="252000" algn="just">
              <a:spcBef>
                <a:spcPts val="0"/>
              </a:spcBef>
              <a:defRPr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Висвітлення результатів в засобах масової інформації, на шкільному сайті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0"/>
            <a:ext cx="16922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28596" y="1214422"/>
            <a:ext cx="7462042" cy="648072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«Нехай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кожна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школа   стане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школою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радості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школою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учителів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і школою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спокою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кожної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родини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uk-UA" sz="32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          В.О.Сухомлинський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714876" y="2714620"/>
            <a:ext cx="5111750" cy="5853113"/>
          </a:xfrm>
        </p:spPr>
        <p:txBody>
          <a:bodyPr/>
          <a:lstStyle/>
          <a:p>
            <a:endParaRPr lang="uk-UA" dirty="0" smtClean="0"/>
          </a:p>
          <a:p>
            <a:endParaRPr lang="ru-RU" dirty="0"/>
          </a:p>
        </p:txBody>
      </p:sp>
      <p:pic>
        <p:nvPicPr>
          <p:cNvPr id="8" name="Объект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64" y="1357298"/>
            <a:ext cx="2480797" cy="35723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6379" y="5845914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Якщо у нас є мета, ми завжди прийдемо туди, куди хочемо…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49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975" y="1052736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sz="4000" b="1" dirty="0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СТРАТЕГІЯ</a:t>
            </a:r>
            <a:br>
              <a:rPr lang="uk-UA" sz="4000" b="1" dirty="0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розвитку </a:t>
            </a:r>
            <a:r>
              <a:rPr lang="uk-UA" sz="4000" b="1" dirty="0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 bwMode="auto">
          <a:xfrm>
            <a:off x="460375" y="2276872"/>
            <a:ext cx="8229600" cy="392909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algn="ctr">
              <a:buFontTx/>
              <a:buNone/>
            </a:pPr>
            <a:r>
              <a:rPr lang="uk-UA" altLang="ru-RU" i="1" dirty="0" smtClean="0">
                <a:effectLst/>
                <a:ea typeface="Aharoni" pitchFamily="2" charset="0"/>
                <a:cs typeface="Aharoni" pitchFamily="2" charset="0"/>
              </a:rPr>
              <a:t>спрямована </a:t>
            </a:r>
          </a:p>
          <a:p>
            <a:pPr marL="0" indent="0" algn="ctr">
              <a:buFontTx/>
              <a:buNone/>
            </a:pPr>
            <a:r>
              <a:rPr lang="uk-UA" altLang="ru-RU" i="1" dirty="0" smtClean="0">
                <a:effectLst/>
                <a:ea typeface="Aharoni" pitchFamily="2" charset="0"/>
                <a:cs typeface="Aharoni" pitchFamily="2" charset="0"/>
              </a:rPr>
              <a:t>на неперервний процес </a:t>
            </a:r>
          </a:p>
          <a:p>
            <a:pPr marL="0" indent="0" algn="ctr">
              <a:buFontTx/>
              <a:buNone/>
            </a:pPr>
            <a:r>
              <a:rPr lang="uk-UA" altLang="ru-RU" i="1" dirty="0" smtClean="0">
                <a:effectLst/>
                <a:ea typeface="Aharoni" pitchFamily="2" charset="0"/>
                <a:cs typeface="Aharoni" pitchFamily="2" charset="0"/>
              </a:rPr>
              <a:t>підвищення ефективності освітнього  процесу </a:t>
            </a:r>
          </a:p>
          <a:p>
            <a:pPr marL="0" indent="0" algn="ctr">
              <a:buFontTx/>
              <a:buNone/>
            </a:pPr>
            <a:r>
              <a:rPr lang="uk-UA" altLang="ru-RU" i="1" dirty="0" smtClean="0">
                <a:effectLst/>
                <a:ea typeface="Aharoni" pitchFamily="2" charset="0"/>
                <a:cs typeface="Aharoni" pitchFamily="2" charset="0"/>
              </a:rPr>
              <a:t>з одночасним урахуванням</a:t>
            </a:r>
          </a:p>
          <a:p>
            <a:pPr marL="0" indent="0" algn="ctr">
              <a:buFontTx/>
              <a:buNone/>
            </a:pPr>
            <a:r>
              <a:rPr lang="uk-UA" altLang="ru-RU" i="1" dirty="0" smtClean="0">
                <a:effectLst/>
                <a:ea typeface="Aharoni" pitchFamily="2" charset="0"/>
                <a:cs typeface="Aharoni" pitchFamily="2" charset="0"/>
              </a:rPr>
              <a:t> потреб особистості і суспільства</a:t>
            </a:r>
          </a:p>
        </p:txBody>
      </p:sp>
      <p:sp>
        <p:nvSpPr>
          <p:cNvPr id="717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55686FF-2DC7-44A9-9396-87DCA35CF5CA}" type="slidenum">
              <a:rPr lang="ru-RU" altLang="ru-RU" sz="1800" b="1">
                <a:latin typeface="Calibri" pitchFamily="34" charset="0"/>
              </a:rPr>
              <a:pPr/>
              <a:t>2</a:t>
            </a:fld>
            <a:endParaRPr lang="ru-RU" altLang="ru-RU" sz="1800" b="1" dirty="0">
              <a:latin typeface="Calibri" pitchFamily="34" charset="0"/>
            </a:endParaRPr>
          </a:p>
        </p:txBody>
      </p:sp>
      <p:sp>
        <p:nvSpPr>
          <p:cNvPr id="25602" name="AutoShape 2" descr="Сильні сторо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1714488"/>
            <a:ext cx="1794343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7"/>
          </a:xfrm>
        </p:spPr>
        <p:txBody>
          <a:bodyPr/>
          <a:lstStyle/>
          <a:p>
            <a:pPr>
              <a:defRPr/>
            </a:pPr>
            <a:r>
              <a:rPr lang="uk-UA" sz="4000" b="1" dirty="0" smtClean="0">
                <a:solidFill>
                  <a:schemeClr val="accent6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Завдання </a:t>
            </a:r>
            <a:r>
              <a:rPr lang="uk-UA" sz="4000" b="1" dirty="0" smtClean="0">
                <a:solidFill>
                  <a:schemeClr val="accent6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стратегії </a:t>
            </a:r>
            <a:r>
              <a:rPr lang="uk-UA" sz="4000" b="1" dirty="0" smtClean="0">
                <a:solidFill>
                  <a:schemeClr val="accent6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розвитку</a:t>
            </a:r>
            <a:endParaRPr lang="ru-RU" sz="4000" b="1" dirty="0">
              <a:solidFill>
                <a:schemeClr val="accent6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A9FC971-B200-41D3-B129-D8080A865066}" type="slidenum">
              <a:rPr lang="ru-RU" altLang="ru-RU" sz="1800" b="1">
                <a:latin typeface="Calibri" pitchFamily="34" charset="0"/>
              </a:rPr>
              <a:pPr/>
              <a:t>3</a:t>
            </a:fld>
            <a:endParaRPr lang="ru-RU" altLang="ru-RU" sz="1800" b="1" dirty="0">
              <a:latin typeface="Calibri" pitchFamily="34" charset="0"/>
            </a:endParaRPr>
          </a:p>
        </p:txBody>
      </p:sp>
      <p:graphicFrame>
        <p:nvGraphicFramePr>
          <p:cNvPr id="25" name="Содержимое 2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3411756"/>
              </p:ext>
            </p:extLst>
          </p:nvPr>
        </p:nvGraphicFramePr>
        <p:xfrm>
          <a:off x="467544" y="1412776"/>
          <a:ext cx="8189512" cy="5016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pPr>
              <a:defRPr/>
            </a:pPr>
            <a:r>
              <a:rPr lang="uk-UA" sz="4000" b="1" dirty="0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Школа майбутнього</a:t>
            </a:r>
            <a:endParaRPr lang="ru-RU" sz="4000" b="1" dirty="0"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4786322"/>
            <a:ext cx="2376264" cy="1416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8" y="2357430"/>
            <a:ext cx="2520280" cy="14666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2285992"/>
            <a:ext cx="1895219" cy="16086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571472" y="4143380"/>
            <a:ext cx="2039938" cy="327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Новітні технології</a:t>
            </a:r>
            <a:endParaRPr lang="ru-RU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786050" y="3286124"/>
            <a:ext cx="3721423" cy="2640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uk-UA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Інноваційне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освітнє середовище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29388" y="3929066"/>
            <a:ext cx="2520950" cy="50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Сучасний контент</a:t>
            </a:r>
            <a:endParaRPr lang="ru-RU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2910" y="6215082"/>
            <a:ext cx="2376488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Вчитель-новатор</a:t>
            </a:r>
            <a:endParaRPr lang="ru-RU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10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1857364"/>
            <a:ext cx="2448271" cy="1336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68" y="3714752"/>
            <a:ext cx="2088232" cy="1617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136" name="TextBox 7"/>
          <p:cNvSpPr txBox="1">
            <a:spLocks noChangeArrowheads="1"/>
          </p:cNvSpPr>
          <p:nvPr/>
        </p:nvSpPr>
        <p:spPr bwMode="auto">
          <a:xfrm>
            <a:off x="3571868" y="5572140"/>
            <a:ext cx="2160587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uk-UA" sz="1700" dirty="0">
                <a:latin typeface="Times New Roman" pitchFamily="18" charset="0"/>
                <a:cs typeface="Times New Roman" pitchFamily="18" charset="0"/>
              </a:rPr>
              <a:t>Унікальний дизайн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7" name="TextBox 15"/>
          <p:cNvSpPr txBox="1">
            <a:spLocks noChangeArrowheads="1"/>
          </p:cNvSpPr>
          <p:nvPr/>
        </p:nvSpPr>
        <p:spPr bwMode="auto">
          <a:xfrm>
            <a:off x="1214414" y="857232"/>
            <a:ext cx="65722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uk-UA" sz="2400" b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Сучасний заклад в якому приємно навчатися, розвиватися та працювати</a:t>
            </a:r>
            <a:endParaRPr lang="ru-RU" sz="2400" b="1" dirty="0">
              <a:solidFill>
                <a:schemeClr val="accent6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2E564-7888-4076-BFB2-B72078CBA7A9}" type="slidenum">
              <a:rPr lang="ru-RU" altLang="ru-RU" sz="1800" b="1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ru-RU" altLang="ru-RU" sz="1800" b="1" dirty="0">
              <a:solidFill>
                <a:schemeClr val="tx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64" y="4643446"/>
            <a:ext cx="2232249" cy="1336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" name="TextBox 23"/>
          <p:cNvSpPr txBox="1"/>
          <p:nvPr/>
        </p:nvSpPr>
        <p:spPr>
          <a:xfrm>
            <a:off x="5929322" y="6000768"/>
            <a:ext cx="2960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Сучасний ландшафтний дизайн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5510"/>
            <a:ext cx="8229600" cy="71521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dirty="0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Цільові </a:t>
            </a:r>
            <a:r>
              <a:rPr lang="uk-UA" dirty="0" err="1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проєкти</a:t>
            </a:r>
            <a:endParaRPr lang="ru-RU" dirty="0"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452813" y="1196975"/>
            <a:ext cx="5233987" cy="5159375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endParaRPr lang="uk-UA" sz="2400" dirty="0" smtClean="0">
              <a:effectLst/>
              <a:latin typeface="Franklin Gothic Demi Cond" panose="020B0706030402020204" pitchFamily="34" charset="0"/>
            </a:endParaRPr>
          </a:p>
          <a:p>
            <a:pPr marL="0" indent="0">
              <a:buFontTx/>
              <a:buNone/>
              <a:defRPr/>
            </a:pPr>
            <a:endParaRPr lang="uk-UA" sz="1300" dirty="0" smtClean="0">
              <a:solidFill>
                <a:srgbClr val="FF0000"/>
              </a:solidFill>
              <a:effectLst/>
              <a:latin typeface="Franklin Gothic Demi Cond" panose="020B0706030402020204" pitchFamily="34" charset="0"/>
            </a:endParaRPr>
          </a:p>
        </p:txBody>
      </p:sp>
      <p:sp>
        <p:nvSpPr>
          <p:cNvPr id="6150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142954C-6EB3-4797-B9EB-EB0F82451CC4}" type="slidenum">
              <a:rPr lang="ru-RU" altLang="ru-RU" sz="1800" b="1">
                <a:latin typeface="Calibri" pitchFamily="34" charset="0"/>
              </a:rPr>
              <a:pPr/>
              <a:t>5</a:t>
            </a:fld>
            <a:endParaRPr lang="ru-RU" altLang="ru-RU" sz="1800" b="1" dirty="0">
              <a:latin typeface="Calibri" pitchFamily="34" charset="0"/>
            </a:endParaRPr>
          </a:p>
        </p:txBody>
      </p:sp>
      <p:pic>
        <p:nvPicPr>
          <p:cNvPr id="6151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6" y="1138238"/>
            <a:ext cx="2785162" cy="4719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286248" y="2357430"/>
            <a:ext cx="3143272" cy="64294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dirty="0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Епоха </a:t>
            </a:r>
            <a:r>
              <a:rPr lang="en-US" sz="2000" dirty="0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Internet</a:t>
            </a:r>
            <a:endParaRPr lang="ru-RU" sz="2000" dirty="0">
              <a:solidFill>
                <a:schemeClr val="tx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6248" y="1357298"/>
            <a:ext cx="3071834" cy="64294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dirty="0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Інновації в сучасній школі</a:t>
            </a:r>
            <a:endParaRPr lang="ru-RU" sz="2000" dirty="0">
              <a:solidFill>
                <a:schemeClr val="tx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57686" y="3357562"/>
            <a:ext cx="3071834" cy="8572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dirty="0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Кожна дитина – унікальна й неповторна, кожна обдарована</a:t>
            </a:r>
            <a:endParaRPr lang="ru-RU" sz="2000" dirty="0">
              <a:solidFill>
                <a:schemeClr val="tx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6248" y="4643446"/>
            <a:ext cx="3071834" cy="571504"/>
          </a:xfrm>
          <a:prstGeom prst="rect">
            <a:avLst/>
          </a:prstGeom>
          <a:solidFill>
            <a:srgbClr val="E2AC00"/>
          </a:solidFill>
          <a:ln>
            <a:solidFill>
              <a:srgbClr val="E2A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dirty="0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Школа-толерантне середовище</a:t>
            </a:r>
            <a:endParaRPr lang="ru-RU" sz="2000" dirty="0">
              <a:solidFill>
                <a:schemeClr val="tx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86248" y="5500702"/>
            <a:ext cx="3000396" cy="714380"/>
          </a:xfrm>
          <a:prstGeom prst="rect">
            <a:avLst/>
          </a:prstGeom>
          <a:solidFill>
            <a:srgbClr val="99CC00"/>
          </a:solidFill>
          <a:ln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dirty="0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ШКОЛА- НАШ ДІМ</a:t>
            </a:r>
            <a:endParaRPr lang="ru-RU" sz="2000" dirty="0">
              <a:solidFill>
                <a:schemeClr val="tx1"/>
              </a:solidFill>
              <a:latin typeface="Franklin Gothic Demi Cond" panose="020B07060304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“Інновації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сучасній </a:t>
            </a: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школі”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139952" y="1214422"/>
            <a:ext cx="4146824" cy="235745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Мета : підвищення рівня майстерності педагогів, спрямування їхньої роботи на застосування сучасних інноваційних технологій.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1DA743-241D-476B-9E39-96DFBE75E661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  <p:pic>
        <p:nvPicPr>
          <p:cNvPr id="1026" name="Picture 2" descr="C:\Users\User\Desktop\мама документи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501008"/>
            <a:ext cx="4572032" cy="3432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esktop\мама документи\завантаженн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35" y="1893653"/>
            <a:ext cx="4291803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58204" cy="983032"/>
          </a:xfrm>
        </p:spPr>
        <p:txBody>
          <a:bodyPr/>
          <a:lstStyle/>
          <a:p>
            <a:pPr>
              <a:defRPr/>
            </a:pPr>
            <a:r>
              <a:rPr lang="uk-UA" sz="4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Очікувані результати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4FB7A93-76EF-4D58-A0E0-76AF0732A6AF}" type="slidenum">
              <a:rPr lang="ru-RU" altLang="ru-RU" sz="1800" b="1">
                <a:latin typeface="Calibri" pitchFamily="34" charset="0"/>
              </a:rPr>
              <a:pPr/>
              <a:t>7</a:t>
            </a:fld>
            <a:endParaRPr lang="ru-RU" altLang="ru-RU" sz="1800" b="1" dirty="0">
              <a:latin typeface="Calibri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786050" y="1785926"/>
            <a:ext cx="2952262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971600" y="5232975"/>
            <a:ext cx="6929486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НУШ</a:t>
            </a:r>
          </a:p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Поетапна реалізація основних  положень Концепції </a:t>
            </a:r>
          </a:p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Нова українська школа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43190" y="4077072"/>
            <a:ext cx="6786610" cy="57150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інноваційних технологій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освітньому процесі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5466" y="3089671"/>
            <a:ext cx="678661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Сертифікація вчителів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3189" y="2100196"/>
            <a:ext cx="7153145" cy="4001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Підвищення кваліфікації педагогів, здобуття спеціальної освіти</a:t>
            </a:r>
            <a:endParaRPr lang="ru-RU" sz="2000" dirty="0">
              <a:solidFill>
                <a:schemeClr val="accent6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244255" y="1365742"/>
            <a:ext cx="6784999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Підвищення ефективності управління якістю освіти у школі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2500306"/>
            <a:ext cx="1800225" cy="2014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uk-UA" sz="4000" b="1" dirty="0" err="1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“Епоха</a:t>
            </a:r>
            <a:r>
              <a:rPr lang="uk-UA" sz="4000" b="1" dirty="0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INTERNET</a:t>
            </a:r>
            <a:r>
              <a:rPr lang="uk-UA" sz="4000" b="1" dirty="0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”</a:t>
            </a:r>
            <a:endParaRPr lang="ru-RU" sz="4000" b="1" dirty="0"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571472" y="1357298"/>
            <a:ext cx="8001056" cy="3571900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uk-UA" dirty="0" smtClean="0">
                <a:effectLst/>
              </a:rPr>
              <a:t>Мета: </a:t>
            </a:r>
            <a:r>
              <a:rPr lang="uk-UA" b="0" dirty="0" smtClean="0">
                <a:effectLst/>
              </a:rPr>
              <a:t>створення єдиного інформаційно-освітнього простору, який включає сукупність технічних, програмних, телекомунікаційних і методичних засобів, що дозволяють застосовувати в освітньому процесі нові інформаційні технології і здійснювати збір, зберігання та обробку даних системи освіти</a:t>
            </a:r>
            <a:endParaRPr lang="ru-RU" b="0" dirty="0">
              <a:effectLst/>
            </a:endParaRPr>
          </a:p>
          <a:p>
            <a:pPr marL="0" indent="0">
              <a:buFontTx/>
              <a:buNone/>
              <a:defRPr/>
            </a:pPr>
            <a:endParaRPr lang="ru-RU" dirty="0"/>
          </a:p>
        </p:txBody>
      </p:sp>
      <p:sp>
        <p:nvSpPr>
          <p:cNvPr id="9222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28019F0-3C77-461E-88A5-1586F8D246A6}" type="slidenum">
              <a:rPr lang="ru-RU" altLang="ru-RU" sz="1800" b="1">
                <a:latin typeface="Calibri" pitchFamily="34" charset="0"/>
              </a:rPr>
              <a:pPr/>
              <a:t>8</a:t>
            </a:fld>
            <a:endParaRPr lang="ru-RU" altLang="ru-RU" sz="1800" b="1" dirty="0">
              <a:latin typeface="Calibri" pitchFamily="34" charset="0"/>
            </a:endParaRPr>
          </a:p>
        </p:txBody>
      </p:sp>
      <p:pic>
        <p:nvPicPr>
          <p:cNvPr id="21506" name="Picture 2" descr="Весь світ на долоні. Любимые Сумы - Like.Sumy.u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4143380"/>
            <a:ext cx="4876800" cy="25431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6735122" cy="506430"/>
          </a:xfrm>
        </p:spPr>
        <p:txBody>
          <a:bodyPr>
            <a:noAutofit/>
          </a:bodyPr>
          <a:lstStyle/>
          <a:p>
            <a:r>
              <a:rPr lang="uk-UA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Очікувані результати:</a:t>
            </a:r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4586E-2E6A-4F8D-93F6-075A63A071A5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  <p:sp>
        <p:nvSpPr>
          <p:cNvPr id="6" name="Объект 8"/>
          <p:cNvSpPr>
            <a:spLocks noGrp="1"/>
          </p:cNvSpPr>
          <p:nvPr>
            <p:ph idx="1"/>
          </p:nvPr>
        </p:nvSpPr>
        <p:spPr>
          <a:xfrm>
            <a:off x="357158" y="1004887"/>
            <a:ext cx="8143932" cy="5281633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uk-UA" b="0" dirty="0" smtClean="0">
                <a:effectLst/>
              </a:rPr>
              <a:t>Створення </a:t>
            </a:r>
            <a:r>
              <a:rPr lang="uk-UA" b="0" dirty="0" err="1" smtClean="0">
                <a:effectLst/>
              </a:rPr>
              <a:t>комп</a:t>
            </a:r>
            <a:r>
              <a:rPr lang="uk-UA" b="0" dirty="0" smtClean="0">
                <a:effectLst/>
              </a:rPr>
              <a:t>*</a:t>
            </a:r>
            <a:r>
              <a:rPr lang="uk-UA" b="0" dirty="0" err="1" smtClean="0">
                <a:effectLst/>
              </a:rPr>
              <a:t>ютерної</a:t>
            </a:r>
            <a:r>
              <a:rPr lang="uk-UA" b="0" dirty="0" smtClean="0">
                <a:effectLst/>
              </a:rPr>
              <a:t> інфраструктури закладу освіти;</a:t>
            </a:r>
            <a:endParaRPr lang="ru-RU" b="0" dirty="0">
              <a:effectLst/>
            </a:endParaRPr>
          </a:p>
          <a:p>
            <a:pPr>
              <a:defRPr/>
            </a:pPr>
            <a:r>
              <a:rPr lang="uk-UA" b="0" dirty="0" smtClean="0">
                <a:effectLst/>
              </a:rPr>
              <a:t>Створення загальношкільної матеріально-технічної баз даних;</a:t>
            </a:r>
            <a:endParaRPr lang="ru-RU" b="0" dirty="0">
              <a:effectLst/>
            </a:endParaRPr>
          </a:p>
          <a:p>
            <a:pPr>
              <a:defRPr/>
            </a:pPr>
            <a:r>
              <a:rPr lang="uk-UA" b="0" dirty="0" smtClean="0">
                <a:effectLst/>
              </a:rPr>
              <a:t>Повне та ефективне забезпечення </a:t>
            </a:r>
            <a:r>
              <a:rPr lang="uk-UA" b="0" dirty="0" err="1" smtClean="0">
                <a:effectLst/>
              </a:rPr>
              <a:t>комп</a:t>
            </a:r>
            <a:r>
              <a:rPr lang="uk-UA" b="0" dirty="0" smtClean="0">
                <a:effectLst/>
              </a:rPr>
              <a:t>*</a:t>
            </a:r>
            <a:r>
              <a:rPr lang="uk-UA" b="0" dirty="0" err="1" smtClean="0">
                <a:effectLst/>
              </a:rPr>
              <a:t>ютерною</a:t>
            </a:r>
            <a:r>
              <a:rPr lang="uk-UA" b="0" dirty="0" smtClean="0">
                <a:effectLst/>
              </a:rPr>
              <a:t> технікою класів школи та підключення їх до </a:t>
            </a:r>
            <a:r>
              <a:rPr lang="uk-UA" b="0" dirty="0" err="1" smtClean="0">
                <a:effectLst/>
              </a:rPr>
              <a:t>інтернету</a:t>
            </a:r>
            <a:r>
              <a:rPr lang="uk-UA" b="0" dirty="0" smtClean="0">
                <a:effectLst/>
              </a:rPr>
              <a:t> через мережу </a:t>
            </a:r>
            <a:r>
              <a:rPr lang="en-US" b="0" dirty="0" smtClean="0">
                <a:effectLst/>
              </a:rPr>
              <a:t>Wi-Fi</a:t>
            </a:r>
            <a:r>
              <a:rPr lang="uk-UA" b="0" dirty="0" smtClean="0">
                <a:effectLst/>
              </a:rPr>
              <a:t>;</a:t>
            </a:r>
          </a:p>
          <a:p>
            <a:pPr>
              <a:defRPr/>
            </a:pPr>
            <a:r>
              <a:rPr lang="uk-UA" b="0" dirty="0" smtClean="0">
                <a:effectLst/>
              </a:rPr>
              <a:t>Практичне засвоєння, а в подальшому застосування педагогами та учнями ІКТ у освітньому процесі;</a:t>
            </a:r>
            <a:endParaRPr lang="ru-RU" b="0" dirty="0">
              <a:effectLst/>
            </a:endParaRPr>
          </a:p>
          <a:p>
            <a:pPr>
              <a:defRPr/>
            </a:pPr>
            <a:r>
              <a:rPr lang="uk-UA" b="0" dirty="0" smtClean="0">
                <a:effectLst/>
              </a:rPr>
              <a:t>Перехід на </a:t>
            </a:r>
            <a:r>
              <a:rPr lang="uk-UA" b="0" dirty="0" err="1" smtClean="0">
                <a:effectLst/>
              </a:rPr>
              <a:t>безпаперовий</a:t>
            </a:r>
            <a:r>
              <a:rPr lang="uk-UA" b="0" dirty="0" smtClean="0">
                <a:effectLst/>
              </a:rPr>
              <a:t> документообіг в закладі ;</a:t>
            </a:r>
            <a:endParaRPr lang="ru-RU" b="0" dirty="0">
              <a:effectLst/>
            </a:endParaRPr>
          </a:p>
          <a:p>
            <a:pPr>
              <a:defRPr/>
            </a:pPr>
            <a:r>
              <a:rPr lang="uk-UA" b="0" dirty="0" smtClean="0">
                <a:effectLst/>
              </a:rPr>
              <a:t>Забезпечення належного рівня дистанційного навчання в умовах сучасності;</a:t>
            </a:r>
          </a:p>
          <a:p>
            <a:pPr marL="0" indent="0">
              <a:buFontTx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4662</TotalTime>
  <Words>699</Words>
  <Application>Microsoft Office PowerPoint</Application>
  <PresentationFormat>Экран (4:3)</PresentationFormat>
  <Paragraphs>125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Тема1</vt:lpstr>
      <vt:lpstr> </vt:lpstr>
      <vt:lpstr>СТРАТЕГІЯ розвитку :</vt:lpstr>
      <vt:lpstr>Завдання стратегії розвитку</vt:lpstr>
      <vt:lpstr>Школа майбутнього</vt:lpstr>
      <vt:lpstr>Цільові проєкти</vt:lpstr>
      <vt:lpstr>“Інновації в сучасній школі”</vt:lpstr>
      <vt:lpstr>Очікувані результати</vt:lpstr>
      <vt:lpstr>“Епоха  INTERNET”</vt:lpstr>
      <vt:lpstr>Очікувані результати:</vt:lpstr>
      <vt:lpstr>«Кожна дитина —  унікальна і неповторна, кожна обдарована»</vt:lpstr>
      <vt:lpstr> Очікувані результати </vt:lpstr>
      <vt:lpstr>  Школа-  толерантне середовище </vt:lpstr>
      <vt:lpstr>     Очікувані результати</vt:lpstr>
      <vt:lpstr>“Школа – наш дім”</vt:lpstr>
      <vt:lpstr>Очікувані результати</vt:lpstr>
      <vt:lpstr> Шляхи реалізації 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Буднянська спеціальна школа Людмила Осадчук</dc:title>
  <dc:creator>Admin</dc:creator>
  <cp:lastModifiedBy>Работа</cp:lastModifiedBy>
  <cp:revision>504</cp:revision>
  <cp:lastPrinted>2021-06-14T09:01:55Z</cp:lastPrinted>
  <dcterms:created xsi:type="dcterms:W3CDTF">2011-09-06T03:47:47Z</dcterms:created>
  <dcterms:modified xsi:type="dcterms:W3CDTF">2021-07-29T07:47:02Z</dcterms:modified>
</cp:coreProperties>
</file>